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61" r:id="rId3"/>
    <p:sldId id="288" r:id="rId4"/>
    <p:sldId id="297" r:id="rId5"/>
    <p:sldId id="299" r:id="rId6"/>
    <p:sldId id="301" r:id="rId7"/>
    <p:sldId id="300" r:id="rId8"/>
    <p:sldId id="302" r:id="rId9"/>
    <p:sldId id="303" r:id="rId10"/>
    <p:sldId id="304" r:id="rId11"/>
    <p:sldId id="309" r:id="rId12"/>
    <p:sldId id="308" r:id="rId13"/>
    <p:sldId id="305" r:id="rId14"/>
    <p:sldId id="310" r:id="rId15"/>
    <p:sldId id="30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FF2ED-5567-445A-B3E0-3393544B04A6}" v="675" dt="2022-05-11T04:00:20.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44" autoAdjust="0"/>
    <p:restoredTop sz="93619" autoAdjust="0"/>
  </p:normalViewPr>
  <p:slideViewPr>
    <p:cSldViewPr snapToGrid="0">
      <p:cViewPr varScale="1">
        <p:scale>
          <a:sx n="152" d="100"/>
          <a:sy n="152" d="100"/>
        </p:scale>
        <p:origin x="1098"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535CCD-F46E-46D6-9148-7EAB47734F74}" type="doc">
      <dgm:prSet loTypeId="urn:microsoft.com/office/officeart/2005/8/layout/process1" loCatId="process" qsTypeId="urn:microsoft.com/office/officeart/2005/8/quickstyle/simple4" qsCatId="simple" csTypeId="urn:microsoft.com/office/officeart/2005/8/colors/colorful5" csCatId="colorful" phldr="1"/>
      <dgm:spPr/>
    </dgm:pt>
    <dgm:pt modelId="{B22EBCEC-A348-4390-B54D-93B1504B551B}">
      <dgm:prSet phldrT="[Text]"/>
      <dgm:spPr/>
      <dgm:t>
        <a:bodyPr/>
        <a:lstStyle/>
        <a:p>
          <a:r>
            <a:rPr lang="en-US" dirty="0"/>
            <a:t>Parsing and Translation</a:t>
          </a:r>
          <a:endParaRPr lang="en-PH" dirty="0"/>
        </a:p>
      </dgm:t>
    </dgm:pt>
    <dgm:pt modelId="{9F16B817-5B05-482F-869E-E99A9E63AE27}" type="parTrans" cxnId="{79714B76-DE5F-40F0-B98C-FE93A6005129}">
      <dgm:prSet/>
      <dgm:spPr/>
      <dgm:t>
        <a:bodyPr/>
        <a:lstStyle/>
        <a:p>
          <a:endParaRPr lang="en-PH"/>
        </a:p>
      </dgm:t>
    </dgm:pt>
    <dgm:pt modelId="{690B01E7-F680-4DE1-B0C6-77D8F45AFCC9}" type="sibTrans" cxnId="{79714B76-DE5F-40F0-B98C-FE93A6005129}">
      <dgm:prSet/>
      <dgm:spPr/>
      <dgm:t>
        <a:bodyPr/>
        <a:lstStyle/>
        <a:p>
          <a:endParaRPr lang="en-PH"/>
        </a:p>
      </dgm:t>
    </dgm:pt>
    <dgm:pt modelId="{61E5ECD5-87F3-4441-94FA-33D2358C02B2}">
      <dgm:prSet phldrT="[Text]"/>
      <dgm:spPr/>
      <dgm:t>
        <a:bodyPr/>
        <a:lstStyle/>
        <a:p>
          <a:r>
            <a:rPr lang="en-US" dirty="0"/>
            <a:t>Optimization</a:t>
          </a:r>
          <a:endParaRPr lang="en-PH" dirty="0"/>
        </a:p>
      </dgm:t>
    </dgm:pt>
    <dgm:pt modelId="{B735A58D-0888-457D-8A8B-FFBAA3E6D49F}" type="parTrans" cxnId="{A07CBEFC-A88E-420B-9126-599EA869B398}">
      <dgm:prSet/>
      <dgm:spPr/>
      <dgm:t>
        <a:bodyPr/>
        <a:lstStyle/>
        <a:p>
          <a:endParaRPr lang="en-PH"/>
        </a:p>
      </dgm:t>
    </dgm:pt>
    <dgm:pt modelId="{3B39015A-0E71-425E-9171-A22906EF8D34}" type="sibTrans" cxnId="{A07CBEFC-A88E-420B-9126-599EA869B398}">
      <dgm:prSet/>
      <dgm:spPr/>
      <dgm:t>
        <a:bodyPr/>
        <a:lstStyle/>
        <a:p>
          <a:endParaRPr lang="en-PH"/>
        </a:p>
      </dgm:t>
    </dgm:pt>
    <dgm:pt modelId="{9AAA6E34-5738-4021-8284-5387DCABF25C}">
      <dgm:prSet phldrT="[Text]"/>
      <dgm:spPr/>
      <dgm:t>
        <a:bodyPr/>
        <a:lstStyle/>
        <a:p>
          <a:r>
            <a:rPr lang="en-US" dirty="0"/>
            <a:t>Evaluation</a:t>
          </a:r>
          <a:endParaRPr lang="en-PH" dirty="0"/>
        </a:p>
      </dgm:t>
    </dgm:pt>
    <dgm:pt modelId="{E8DC4E48-B151-4A99-AC50-AE5A1929EB9C}" type="parTrans" cxnId="{3D7185FE-29D5-4A4E-AA1A-D87E1BD169A6}">
      <dgm:prSet/>
      <dgm:spPr/>
      <dgm:t>
        <a:bodyPr/>
        <a:lstStyle/>
        <a:p>
          <a:endParaRPr lang="en-PH"/>
        </a:p>
      </dgm:t>
    </dgm:pt>
    <dgm:pt modelId="{A036E64A-BE08-44C6-8D92-74FD2E60326C}" type="sibTrans" cxnId="{3D7185FE-29D5-4A4E-AA1A-D87E1BD169A6}">
      <dgm:prSet/>
      <dgm:spPr/>
      <dgm:t>
        <a:bodyPr/>
        <a:lstStyle/>
        <a:p>
          <a:endParaRPr lang="en-PH"/>
        </a:p>
      </dgm:t>
    </dgm:pt>
    <dgm:pt modelId="{A5021408-C33C-42CC-80D6-2E2F60793D9C}" type="pres">
      <dgm:prSet presAssocID="{B8535CCD-F46E-46D6-9148-7EAB47734F74}" presName="Name0" presStyleCnt="0">
        <dgm:presLayoutVars>
          <dgm:dir/>
          <dgm:resizeHandles val="exact"/>
        </dgm:presLayoutVars>
      </dgm:prSet>
      <dgm:spPr/>
    </dgm:pt>
    <dgm:pt modelId="{BC5E2193-040B-4EE8-96D6-7761B497B544}" type="pres">
      <dgm:prSet presAssocID="{B22EBCEC-A348-4390-B54D-93B1504B551B}" presName="node" presStyleLbl="node1" presStyleIdx="0" presStyleCnt="3" custLinFactNeighborX="3179" custLinFactNeighborY="0">
        <dgm:presLayoutVars>
          <dgm:bulletEnabled val="1"/>
        </dgm:presLayoutVars>
      </dgm:prSet>
      <dgm:spPr/>
    </dgm:pt>
    <dgm:pt modelId="{9499CAB1-29F6-402D-AF5D-9DB88AD731B6}" type="pres">
      <dgm:prSet presAssocID="{690B01E7-F680-4DE1-B0C6-77D8F45AFCC9}" presName="sibTrans" presStyleLbl="sibTrans2D1" presStyleIdx="0" presStyleCnt="2"/>
      <dgm:spPr/>
    </dgm:pt>
    <dgm:pt modelId="{0623EA98-338F-4BC5-A3EA-091776762417}" type="pres">
      <dgm:prSet presAssocID="{690B01E7-F680-4DE1-B0C6-77D8F45AFCC9}" presName="connectorText" presStyleLbl="sibTrans2D1" presStyleIdx="0" presStyleCnt="2"/>
      <dgm:spPr/>
    </dgm:pt>
    <dgm:pt modelId="{615BDEAC-55DA-46C4-8E3B-7D3F3ADAF3CD}" type="pres">
      <dgm:prSet presAssocID="{61E5ECD5-87F3-4441-94FA-33D2358C02B2}" presName="node" presStyleLbl="node1" presStyleIdx="1" presStyleCnt="3">
        <dgm:presLayoutVars>
          <dgm:bulletEnabled val="1"/>
        </dgm:presLayoutVars>
      </dgm:prSet>
      <dgm:spPr/>
    </dgm:pt>
    <dgm:pt modelId="{8F6A330A-E321-4F53-926D-6027EFD5CBD8}" type="pres">
      <dgm:prSet presAssocID="{3B39015A-0E71-425E-9171-A22906EF8D34}" presName="sibTrans" presStyleLbl="sibTrans2D1" presStyleIdx="1" presStyleCnt="2"/>
      <dgm:spPr/>
    </dgm:pt>
    <dgm:pt modelId="{313E4920-BD7F-467C-A1D7-CE035E85F599}" type="pres">
      <dgm:prSet presAssocID="{3B39015A-0E71-425E-9171-A22906EF8D34}" presName="connectorText" presStyleLbl="sibTrans2D1" presStyleIdx="1" presStyleCnt="2"/>
      <dgm:spPr/>
    </dgm:pt>
    <dgm:pt modelId="{0E09CF38-A1FF-4E7F-B49B-BF0C93653D72}" type="pres">
      <dgm:prSet presAssocID="{9AAA6E34-5738-4021-8284-5387DCABF25C}" presName="node" presStyleLbl="node1" presStyleIdx="2" presStyleCnt="3">
        <dgm:presLayoutVars>
          <dgm:bulletEnabled val="1"/>
        </dgm:presLayoutVars>
      </dgm:prSet>
      <dgm:spPr/>
    </dgm:pt>
  </dgm:ptLst>
  <dgm:cxnLst>
    <dgm:cxn modelId="{5E9B2D0C-C7E4-424D-A551-C55B789F1B73}" type="presOf" srcId="{690B01E7-F680-4DE1-B0C6-77D8F45AFCC9}" destId="{0623EA98-338F-4BC5-A3EA-091776762417}" srcOrd="1" destOrd="0" presId="urn:microsoft.com/office/officeart/2005/8/layout/process1"/>
    <dgm:cxn modelId="{2EE0A720-EE4E-448B-83E1-71AC92C68494}" type="presOf" srcId="{690B01E7-F680-4DE1-B0C6-77D8F45AFCC9}" destId="{9499CAB1-29F6-402D-AF5D-9DB88AD731B6}" srcOrd="0" destOrd="0" presId="urn:microsoft.com/office/officeart/2005/8/layout/process1"/>
    <dgm:cxn modelId="{4769552E-7974-4E2E-94A2-62E98C4B84F3}" type="presOf" srcId="{B8535CCD-F46E-46D6-9148-7EAB47734F74}" destId="{A5021408-C33C-42CC-80D6-2E2F60793D9C}" srcOrd="0" destOrd="0" presId="urn:microsoft.com/office/officeart/2005/8/layout/process1"/>
    <dgm:cxn modelId="{79714B76-DE5F-40F0-B98C-FE93A6005129}" srcId="{B8535CCD-F46E-46D6-9148-7EAB47734F74}" destId="{B22EBCEC-A348-4390-B54D-93B1504B551B}" srcOrd="0" destOrd="0" parTransId="{9F16B817-5B05-482F-869E-E99A9E63AE27}" sibTransId="{690B01E7-F680-4DE1-B0C6-77D8F45AFCC9}"/>
    <dgm:cxn modelId="{CD798787-0DB5-494F-82AF-8CE975D78BCA}" type="presOf" srcId="{3B39015A-0E71-425E-9171-A22906EF8D34}" destId="{313E4920-BD7F-467C-A1D7-CE035E85F599}" srcOrd="1" destOrd="0" presId="urn:microsoft.com/office/officeart/2005/8/layout/process1"/>
    <dgm:cxn modelId="{9E652093-0A1E-4133-A9E0-505C5425EF2A}" type="presOf" srcId="{3B39015A-0E71-425E-9171-A22906EF8D34}" destId="{8F6A330A-E321-4F53-926D-6027EFD5CBD8}" srcOrd="0" destOrd="0" presId="urn:microsoft.com/office/officeart/2005/8/layout/process1"/>
    <dgm:cxn modelId="{6CF4A9CB-18D5-433D-9B22-65C9888E46A0}" type="presOf" srcId="{B22EBCEC-A348-4390-B54D-93B1504B551B}" destId="{BC5E2193-040B-4EE8-96D6-7761B497B544}" srcOrd="0" destOrd="0" presId="urn:microsoft.com/office/officeart/2005/8/layout/process1"/>
    <dgm:cxn modelId="{9CEAD5DE-5EF0-4016-8B08-38F8D9265A47}" type="presOf" srcId="{9AAA6E34-5738-4021-8284-5387DCABF25C}" destId="{0E09CF38-A1FF-4E7F-B49B-BF0C93653D72}" srcOrd="0" destOrd="0" presId="urn:microsoft.com/office/officeart/2005/8/layout/process1"/>
    <dgm:cxn modelId="{CE497CF0-6101-44B3-97A3-189C89A290B2}" type="presOf" srcId="{61E5ECD5-87F3-4441-94FA-33D2358C02B2}" destId="{615BDEAC-55DA-46C4-8E3B-7D3F3ADAF3CD}" srcOrd="0" destOrd="0" presId="urn:microsoft.com/office/officeart/2005/8/layout/process1"/>
    <dgm:cxn modelId="{A07CBEFC-A88E-420B-9126-599EA869B398}" srcId="{B8535CCD-F46E-46D6-9148-7EAB47734F74}" destId="{61E5ECD5-87F3-4441-94FA-33D2358C02B2}" srcOrd="1" destOrd="0" parTransId="{B735A58D-0888-457D-8A8B-FFBAA3E6D49F}" sibTransId="{3B39015A-0E71-425E-9171-A22906EF8D34}"/>
    <dgm:cxn modelId="{3D7185FE-29D5-4A4E-AA1A-D87E1BD169A6}" srcId="{B8535CCD-F46E-46D6-9148-7EAB47734F74}" destId="{9AAA6E34-5738-4021-8284-5387DCABF25C}" srcOrd="2" destOrd="0" parTransId="{E8DC4E48-B151-4A99-AC50-AE5A1929EB9C}" sibTransId="{A036E64A-BE08-44C6-8D92-74FD2E60326C}"/>
    <dgm:cxn modelId="{0D4D0FCB-4869-47F6-ACA5-0E280A85C66A}" type="presParOf" srcId="{A5021408-C33C-42CC-80D6-2E2F60793D9C}" destId="{BC5E2193-040B-4EE8-96D6-7761B497B544}" srcOrd="0" destOrd="0" presId="urn:microsoft.com/office/officeart/2005/8/layout/process1"/>
    <dgm:cxn modelId="{FF5445B8-0512-4003-93A9-3B980F0DF128}" type="presParOf" srcId="{A5021408-C33C-42CC-80D6-2E2F60793D9C}" destId="{9499CAB1-29F6-402D-AF5D-9DB88AD731B6}" srcOrd="1" destOrd="0" presId="urn:microsoft.com/office/officeart/2005/8/layout/process1"/>
    <dgm:cxn modelId="{5E6FD117-753B-4291-BA1A-077647D31779}" type="presParOf" srcId="{9499CAB1-29F6-402D-AF5D-9DB88AD731B6}" destId="{0623EA98-338F-4BC5-A3EA-091776762417}" srcOrd="0" destOrd="0" presId="urn:microsoft.com/office/officeart/2005/8/layout/process1"/>
    <dgm:cxn modelId="{00FC39C0-A592-4143-B47C-FC50AE7F605B}" type="presParOf" srcId="{A5021408-C33C-42CC-80D6-2E2F60793D9C}" destId="{615BDEAC-55DA-46C4-8E3B-7D3F3ADAF3CD}" srcOrd="2" destOrd="0" presId="urn:microsoft.com/office/officeart/2005/8/layout/process1"/>
    <dgm:cxn modelId="{7D705BAC-5288-4C89-A376-B399D0F6DEF4}" type="presParOf" srcId="{A5021408-C33C-42CC-80D6-2E2F60793D9C}" destId="{8F6A330A-E321-4F53-926D-6027EFD5CBD8}" srcOrd="3" destOrd="0" presId="urn:microsoft.com/office/officeart/2005/8/layout/process1"/>
    <dgm:cxn modelId="{372D1F6A-5572-424B-87AE-514AAD0511F0}" type="presParOf" srcId="{8F6A330A-E321-4F53-926D-6027EFD5CBD8}" destId="{313E4920-BD7F-467C-A1D7-CE035E85F599}" srcOrd="0" destOrd="0" presId="urn:microsoft.com/office/officeart/2005/8/layout/process1"/>
    <dgm:cxn modelId="{9916F813-764A-443C-B7B1-C3F3AF4DC340}" type="presParOf" srcId="{A5021408-C33C-42CC-80D6-2E2F60793D9C}" destId="{0E09CF38-A1FF-4E7F-B49B-BF0C93653D7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D17226-F5A9-48A9-91B3-D349E4C8E5FE}"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en-PH"/>
        </a:p>
      </dgm:t>
    </dgm:pt>
    <dgm:pt modelId="{5E13D189-DFAD-4E20-B27F-BF51B8675207}">
      <dgm:prSet phldrT="[Text]"/>
      <dgm:spPr/>
      <dgm:t>
        <a:bodyPr/>
        <a:lstStyle/>
        <a:p>
          <a:r>
            <a:rPr lang="en-US" b="1" dirty="0"/>
            <a:t>Parsing and Translation</a:t>
          </a:r>
          <a:endParaRPr lang="en-PH" b="1" dirty="0"/>
        </a:p>
      </dgm:t>
    </dgm:pt>
    <dgm:pt modelId="{079F83B0-EDAD-4CA2-B5B0-9D87882EC9D6}" type="parTrans" cxnId="{79B3161B-C35E-4DB4-AC31-7A21A7854DE5}">
      <dgm:prSet/>
      <dgm:spPr/>
      <dgm:t>
        <a:bodyPr/>
        <a:lstStyle/>
        <a:p>
          <a:endParaRPr lang="en-PH"/>
        </a:p>
      </dgm:t>
    </dgm:pt>
    <dgm:pt modelId="{D1CD24D2-11BD-4137-BA78-7A84CF9E9A01}" type="sibTrans" cxnId="{79B3161B-C35E-4DB4-AC31-7A21A7854DE5}">
      <dgm:prSet/>
      <dgm:spPr/>
      <dgm:t>
        <a:bodyPr/>
        <a:lstStyle/>
        <a:p>
          <a:endParaRPr lang="en-PH"/>
        </a:p>
      </dgm:t>
    </dgm:pt>
    <dgm:pt modelId="{5C546EA2-BD25-43AA-8A95-4878D6CC353F}">
      <dgm:prSet phldrT="[Text]" custT="1"/>
      <dgm:spPr/>
      <dgm:t>
        <a:bodyPr/>
        <a:lstStyle/>
        <a:p>
          <a:r>
            <a:rPr lang="en-US" sz="1300" b="0" i="0" dirty="0"/>
            <a:t>The first step in query processing.</a:t>
          </a:r>
          <a:endParaRPr lang="en-PH" sz="1300" dirty="0"/>
        </a:p>
      </dgm:t>
    </dgm:pt>
    <dgm:pt modelId="{4B6EC678-2930-481F-90E5-EB64ECEF53BE}" type="parTrans" cxnId="{C42D3017-0C3A-43BE-A6C6-933ACE2D3F6F}">
      <dgm:prSet/>
      <dgm:spPr/>
      <dgm:t>
        <a:bodyPr/>
        <a:lstStyle/>
        <a:p>
          <a:endParaRPr lang="en-PH"/>
        </a:p>
      </dgm:t>
    </dgm:pt>
    <dgm:pt modelId="{364585EB-B710-4842-A4D8-F5308A70745D}" type="sibTrans" cxnId="{C42D3017-0C3A-43BE-A6C6-933ACE2D3F6F}">
      <dgm:prSet/>
      <dgm:spPr/>
      <dgm:t>
        <a:bodyPr/>
        <a:lstStyle/>
        <a:p>
          <a:endParaRPr lang="en-PH"/>
        </a:p>
      </dgm:t>
    </dgm:pt>
    <dgm:pt modelId="{8F4506F1-B9B9-40CA-A87A-9240ED753B10}">
      <dgm:prSet phldrT="[Text]"/>
      <dgm:spPr/>
      <dgm:t>
        <a:bodyPr/>
        <a:lstStyle/>
        <a:p>
          <a:r>
            <a:rPr lang="en-US" b="1" dirty="0"/>
            <a:t>Optimization</a:t>
          </a:r>
          <a:endParaRPr lang="en-PH" b="1" dirty="0"/>
        </a:p>
      </dgm:t>
    </dgm:pt>
    <dgm:pt modelId="{302B0155-83F0-4054-9677-33F943CA01E1}" type="parTrans" cxnId="{50086B03-1171-4504-8A87-E9654904BBE2}">
      <dgm:prSet/>
      <dgm:spPr/>
      <dgm:t>
        <a:bodyPr/>
        <a:lstStyle/>
        <a:p>
          <a:endParaRPr lang="en-PH"/>
        </a:p>
      </dgm:t>
    </dgm:pt>
    <dgm:pt modelId="{2287C529-83B6-46B9-9D68-842FA6792D2F}" type="sibTrans" cxnId="{50086B03-1171-4504-8A87-E9654904BBE2}">
      <dgm:prSet/>
      <dgm:spPr/>
      <dgm:t>
        <a:bodyPr/>
        <a:lstStyle/>
        <a:p>
          <a:endParaRPr lang="en-PH"/>
        </a:p>
      </dgm:t>
    </dgm:pt>
    <dgm:pt modelId="{5564CB62-2849-4781-A245-8F63F15441FE}">
      <dgm:prSet phldrT="[Text]"/>
      <dgm:spPr/>
      <dgm:t>
        <a:bodyPr/>
        <a:lstStyle/>
        <a:p>
          <a:r>
            <a:rPr lang="en-US" dirty="0"/>
            <a:t> </a:t>
          </a:r>
          <a:r>
            <a:rPr lang="en-US" b="0" i="0" dirty="0"/>
            <a:t>The cost of the query evaluation can vary for different types of queries. </a:t>
          </a:r>
          <a:endParaRPr lang="en-PH" dirty="0"/>
        </a:p>
      </dgm:t>
    </dgm:pt>
    <dgm:pt modelId="{1CB8DB16-D02F-4C7D-A37A-1CDD44B5EB88}" type="parTrans" cxnId="{5C126895-E4A7-45B4-B30C-6B1F68A5ECFA}">
      <dgm:prSet/>
      <dgm:spPr/>
      <dgm:t>
        <a:bodyPr/>
        <a:lstStyle/>
        <a:p>
          <a:endParaRPr lang="en-PH"/>
        </a:p>
      </dgm:t>
    </dgm:pt>
    <dgm:pt modelId="{CADD2384-BA99-4CD2-8A30-E171C267E28E}" type="sibTrans" cxnId="{5C126895-E4A7-45B4-B30C-6B1F68A5ECFA}">
      <dgm:prSet/>
      <dgm:spPr/>
      <dgm:t>
        <a:bodyPr/>
        <a:lstStyle/>
        <a:p>
          <a:endParaRPr lang="en-PH"/>
        </a:p>
      </dgm:t>
    </dgm:pt>
    <dgm:pt modelId="{4DE0BF30-18C5-4036-8B91-D147CE47473C}">
      <dgm:prSet phldrT="[Text]"/>
      <dgm:spPr/>
      <dgm:t>
        <a:bodyPr/>
        <a:lstStyle/>
        <a:p>
          <a:r>
            <a:rPr lang="en-US" b="1" dirty="0"/>
            <a:t>Evaluation</a:t>
          </a:r>
          <a:endParaRPr lang="en-PH" b="1" dirty="0"/>
        </a:p>
      </dgm:t>
    </dgm:pt>
    <dgm:pt modelId="{674E0CC1-4680-4515-A876-226E0ACD04A8}" type="parTrans" cxnId="{EAA242A0-75AE-45A1-BE5A-232683246431}">
      <dgm:prSet/>
      <dgm:spPr/>
      <dgm:t>
        <a:bodyPr/>
        <a:lstStyle/>
        <a:p>
          <a:endParaRPr lang="en-PH"/>
        </a:p>
      </dgm:t>
    </dgm:pt>
    <dgm:pt modelId="{700D0C89-0988-4F13-9AD2-C7054AF00A77}" type="sibTrans" cxnId="{EAA242A0-75AE-45A1-BE5A-232683246431}">
      <dgm:prSet/>
      <dgm:spPr/>
      <dgm:t>
        <a:bodyPr/>
        <a:lstStyle/>
        <a:p>
          <a:endParaRPr lang="en-PH"/>
        </a:p>
      </dgm:t>
    </dgm:pt>
    <dgm:pt modelId="{4D243C7C-352F-4AD5-AA44-73C963227B97}">
      <dgm:prSet phldrT="[Text]" custT="1"/>
      <dgm:spPr/>
      <dgm:t>
        <a:bodyPr/>
        <a:lstStyle/>
        <a:p>
          <a:r>
            <a:rPr lang="en-US" sz="1300" b="0" i="0" dirty="0"/>
            <a:t> Generate </a:t>
          </a:r>
          <a:r>
            <a:rPr lang="en-US" sz="1300" b="1" i="0" dirty="0">
              <a:solidFill>
                <a:srgbClr val="00B0F0"/>
              </a:solidFill>
            </a:rPr>
            <a:t>query execution plan</a:t>
          </a:r>
          <a:br>
            <a:rPr lang="en-US" sz="1300" dirty="0"/>
          </a:br>
          <a:endParaRPr lang="en-PH" sz="1300" dirty="0"/>
        </a:p>
      </dgm:t>
    </dgm:pt>
    <dgm:pt modelId="{AD6BAE06-7437-4881-AA1D-26689814989B}" type="parTrans" cxnId="{E2527C71-8F92-4469-BAA2-E1FCFC408D01}">
      <dgm:prSet/>
      <dgm:spPr/>
      <dgm:t>
        <a:bodyPr/>
        <a:lstStyle/>
        <a:p>
          <a:endParaRPr lang="en-PH"/>
        </a:p>
      </dgm:t>
    </dgm:pt>
    <dgm:pt modelId="{F9A573AC-CD9D-4ED1-A7E5-B03ED566364A}" type="sibTrans" cxnId="{E2527C71-8F92-4469-BAA2-E1FCFC408D01}">
      <dgm:prSet/>
      <dgm:spPr/>
      <dgm:t>
        <a:bodyPr/>
        <a:lstStyle/>
        <a:p>
          <a:endParaRPr lang="en-PH"/>
        </a:p>
      </dgm:t>
    </dgm:pt>
    <dgm:pt modelId="{121BE956-CD58-4486-912E-AEDBCF42133F}">
      <dgm:prSet phldrT="[Text]" custT="1"/>
      <dgm:spPr/>
      <dgm:t>
        <a:bodyPr/>
        <a:lstStyle/>
        <a:p>
          <a:r>
            <a:rPr lang="en-US" sz="1300" b="0" i="0" dirty="0"/>
            <a:t>When a user executes any query, the queries undergo lexical, syntactic, and semantic analysis.</a:t>
          </a:r>
          <a:endParaRPr lang="en-PH" sz="1300" dirty="0"/>
        </a:p>
      </dgm:t>
    </dgm:pt>
    <dgm:pt modelId="{78C41BF1-5BF3-4D5E-B42E-1D5CBCBEA62D}" type="parTrans" cxnId="{43A9B718-0792-422B-A49A-CAD8434B0111}">
      <dgm:prSet/>
      <dgm:spPr/>
      <dgm:t>
        <a:bodyPr/>
        <a:lstStyle/>
        <a:p>
          <a:endParaRPr lang="en-PH"/>
        </a:p>
      </dgm:t>
    </dgm:pt>
    <dgm:pt modelId="{F256EBAC-8930-4743-A369-3AAB4A640470}" type="sibTrans" cxnId="{43A9B718-0792-422B-A49A-CAD8434B0111}">
      <dgm:prSet/>
      <dgm:spPr/>
      <dgm:t>
        <a:bodyPr/>
        <a:lstStyle/>
        <a:p>
          <a:endParaRPr lang="en-PH"/>
        </a:p>
      </dgm:t>
    </dgm:pt>
    <dgm:pt modelId="{8896F0E5-60A9-4D2A-AA2F-7C6E0CE4C705}">
      <dgm:prSet phldrT="[Text]" custT="1"/>
      <dgm:spPr/>
      <dgm:t>
        <a:bodyPr/>
        <a:lstStyle/>
        <a:p>
          <a:r>
            <a:rPr lang="en-US" sz="1300" b="1" i="0" dirty="0"/>
            <a:t> </a:t>
          </a:r>
          <a:r>
            <a:rPr lang="en-US" sz="1300" b="0" i="0" dirty="0"/>
            <a:t>The </a:t>
          </a:r>
          <a:r>
            <a:rPr lang="en-US" sz="1300" b="1" i="0" dirty="0">
              <a:solidFill>
                <a:srgbClr val="00B050"/>
              </a:solidFill>
            </a:rPr>
            <a:t>query-execution engine </a:t>
          </a:r>
          <a:r>
            <a:rPr lang="en-US" sz="1300" b="0" i="0" dirty="0"/>
            <a:t>takes a query-evaluation plan, executes</a:t>
          </a:r>
          <a:br>
            <a:rPr lang="en-US" sz="1300" b="0" i="0" dirty="0"/>
          </a:br>
          <a:r>
            <a:rPr lang="en-US" sz="1300" b="0" i="0" dirty="0"/>
            <a:t>that plan, and returns the answers to the query</a:t>
          </a:r>
          <a:br>
            <a:rPr lang="en-US" sz="1300" dirty="0"/>
          </a:br>
          <a:br>
            <a:rPr lang="en-US" sz="1300" dirty="0"/>
          </a:br>
          <a:endParaRPr lang="en-PH" sz="1300" dirty="0"/>
        </a:p>
      </dgm:t>
    </dgm:pt>
    <dgm:pt modelId="{CD1A6335-240B-4261-BA08-9B414DBCD49A}" type="sibTrans" cxnId="{40B880FA-5C9F-4F6D-9DC8-AE471FECC91B}">
      <dgm:prSet/>
      <dgm:spPr/>
      <dgm:t>
        <a:bodyPr/>
        <a:lstStyle/>
        <a:p>
          <a:endParaRPr lang="en-PH"/>
        </a:p>
      </dgm:t>
    </dgm:pt>
    <dgm:pt modelId="{0EB2273F-6F2D-4CC9-9B29-F7558813D44D}" type="parTrans" cxnId="{40B880FA-5C9F-4F6D-9DC8-AE471FECC91B}">
      <dgm:prSet/>
      <dgm:spPr/>
      <dgm:t>
        <a:bodyPr/>
        <a:lstStyle/>
        <a:p>
          <a:endParaRPr lang="en-PH"/>
        </a:p>
      </dgm:t>
    </dgm:pt>
    <dgm:pt modelId="{DDF3431A-2A98-4007-A013-F07B2B628EB1}">
      <dgm:prSet phldrT="[Text]" custT="1"/>
      <dgm:spPr/>
      <dgm:t>
        <a:bodyPr/>
        <a:lstStyle/>
        <a:p>
          <a:endParaRPr lang="en-PH" sz="1300" dirty="0"/>
        </a:p>
      </dgm:t>
    </dgm:pt>
    <dgm:pt modelId="{EC561E9F-B1DD-402A-8D7E-D22BB4014C84}" type="parTrans" cxnId="{3844E307-74B7-45F8-B5CC-361798D91D2D}">
      <dgm:prSet/>
      <dgm:spPr/>
      <dgm:t>
        <a:bodyPr/>
        <a:lstStyle/>
        <a:p>
          <a:endParaRPr lang="en-PH"/>
        </a:p>
      </dgm:t>
    </dgm:pt>
    <dgm:pt modelId="{9BBBB3F6-C574-49F6-B0E4-0D4F551EEA2C}" type="sibTrans" cxnId="{3844E307-74B7-45F8-B5CC-361798D91D2D}">
      <dgm:prSet/>
      <dgm:spPr/>
      <dgm:t>
        <a:bodyPr/>
        <a:lstStyle/>
        <a:p>
          <a:endParaRPr lang="en-PH"/>
        </a:p>
      </dgm:t>
    </dgm:pt>
    <dgm:pt modelId="{C71EE44E-5563-4602-BEA8-CF95A13A8BE2}">
      <dgm:prSet phldrT="[Text]" custT="1"/>
      <dgm:spPr/>
      <dgm:t>
        <a:bodyPr/>
        <a:lstStyle/>
        <a:p>
          <a:r>
            <a:rPr lang="en-US" sz="1300" b="0" i="0" dirty="0"/>
            <a:t>Once analysis is completed, it converts all the tokens into relational expressions, graphs, and trees. </a:t>
          </a:r>
          <a:br>
            <a:rPr lang="en-US" sz="1300" dirty="0"/>
          </a:br>
          <a:endParaRPr lang="en-PH" sz="1300" dirty="0"/>
        </a:p>
      </dgm:t>
    </dgm:pt>
    <dgm:pt modelId="{0D8CE9EE-5F4A-43F0-B95C-5863C58C7525}" type="parTrans" cxnId="{53122616-16F6-4AEE-92A1-574D481151FD}">
      <dgm:prSet/>
      <dgm:spPr/>
      <dgm:t>
        <a:bodyPr/>
        <a:lstStyle/>
        <a:p>
          <a:endParaRPr lang="en-PH"/>
        </a:p>
      </dgm:t>
    </dgm:pt>
    <dgm:pt modelId="{E6EBDE36-F0E6-4251-977F-4C11755163F4}" type="sibTrans" cxnId="{53122616-16F6-4AEE-92A1-574D481151FD}">
      <dgm:prSet/>
      <dgm:spPr/>
      <dgm:t>
        <a:bodyPr/>
        <a:lstStyle/>
        <a:p>
          <a:endParaRPr lang="en-PH"/>
        </a:p>
      </dgm:t>
    </dgm:pt>
    <dgm:pt modelId="{B8D59D8E-C3E3-47C8-A0C5-D53B5124F7E1}">
      <dgm:prSet phldrT="[Text]" custT="1"/>
      <dgm:spPr/>
      <dgm:t>
        <a:bodyPr/>
        <a:lstStyle/>
        <a:p>
          <a:endParaRPr lang="en-PH" sz="1300" dirty="0"/>
        </a:p>
      </dgm:t>
    </dgm:pt>
    <dgm:pt modelId="{2DAC8901-EBB1-406D-9145-CA173748F517}" type="parTrans" cxnId="{127C53BD-FEAE-4803-83E4-9069EB31327F}">
      <dgm:prSet/>
      <dgm:spPr/>
      <dgm:t>
        <a:bodyPr/>
        <a:lstStyle/>
        <a:p>
          <a:endParaRPr lang="en-PH"/>
        </a:p>
      </dgm:t>
    </dgm:pt>
    <dgm:pt modelId="{14097207-91F0-4F99-A7BB-E116CB6847FC}" type="sibTrans" cxnId="{127C53BD-FEAE-4803-83E4-9069EB31327F}">
      <dgm:prSet/>
      <dgm:spPr/>
      <dgm:t>
        <a:bodyPr/>
        <a:lstStyle/>
        <a:p>
          <a:endParaRPr lang="en-PH"/>
        </a:p>
      </dgm:t>
    </dgm:pt>
    <dgm:pt modelId="{C99C7405-2265-460B-ADFB-62CE4345B2D7}">
      <dgm:prSet phldrT="[Text]"/>
      <dgm:spPr/>
      <dgm:t>
        <a:bodyPr/>
        <a:lstStyle/>
        <a:p>
          <a:endParaRPr lang="en-PH" dirty="0"/>
        </a:p>
      </dgm:t>
    </dgm:pt>
    <dgm:pt modelId="{5B4E81CA-2DDB-4D64-BC86-564AC5887179}" type="sibTrans" cxnId="{652C7B03-5A00-4106-8201-A73787D8ED50}">
      <dgm:prSet/>
      <dgm:spPr/>
      <dgm:t>
        <a:bodyPr/>
        <a:lstStyle/>
        <a:p>
          <a:endParaRPr lang="en-PH"/>
        </a:p>
      </dgm:t>
    </dgm:pt>
    <dgm:pt modelId="{040268B0-3299-4511-9942-217E0CCB5FDD}" type="parTrans" cxnId="{652C7B03-5A00-4106-8201-A73787D8ED50}">
      <dgm:prSet/>
      <dgm:spPr/>
      <dgm:t>
        <a:bodyPr/>
        <a:lstStyle/>
        <a:p>
          <a:endParaRPr lang="en-PH"/>
        </a:p>
      </dgm:t>
    </dgm:pt>
    <dgm:pt modelId="{8D080A4F-5B17-4341-B11F-D8325AE502FD}">
      <dgm:prSet phldrT="[Text]"/>
      <dgm:spPr/>
      <dgm:t>
        <a:bodyPr/>
        <a:lstStyle/>
        <a:p>
          <a:pPr>
            <a:buFont typeface="Arial" panose="020B0604020202020204" pitchFamily="34" charset="0"/>
            <a:buChar char="•"/>
          </a:pPr>
          <a:r>
            <a:rPr lang="en-US" b="1" i="0" dirty="0">
              <a:solidFill>
                <a:srgbClr val="0070C0"/>
              </a:solidFill>
            </a:rPr>
            <a:t>Query Optimization </a:t>
          </a:r>
          <a:r>
            <a:rPr lang="en-US" b="0" i="0" dirty="0">
              <a:solidFill>
                <a:schemeClr val="tx1"/>
              </a:solidFill>
            </a:rPr>
            <a:t>is when </a:t>
          </a:r>
          <a:r>
            <a:rPr lang="en-US" b="0" i="0" dirty="0"/>
            <a:t>a database system generates an efficient query evaluation plan, which minimizes its cost</a:t>
          </a:r>
          <a:endParaRPr lang="en-PH" b="1" dirty="0">
            <a:solidFill>
              <a:srgbClr val="0070C0"/>
            </a:solidFill>
          </a:endParaRPr>
        </a:p>
      </dgm:t>
    </dgm:pt>
    <dgm:pt modelId="{8DCC9DAA-D493-46EE-8009-69D5055070FB}" type="sibTrans" cxnId="{DCC79055-B4F7-464A-8AFF-6F3C4BC2AA80}">
      <dgm:prSet/>
      <dgm:spPr/>
      <dgm:t>
        <a:bodyPr/>
        <a:lstStyle/>
        <a:p>
          <a:endParaRPr lang="en-PH"/>
        </a:p>
      </dgm:t>
    </dgm:pt>
    <dgm:pt modelId="{F4F0143A-184F-4373-AB39-CD518DD0F6ED}" type="parTrans" cxnId="{DCC79055-B4F7-464A-8AFF-6F3C4BC2AA80}">
      <dgm:prSet/>
      <dgm:spPr/>
      <dgm:t>
        <a:bodyPr/>
        <a:lstStyle/>
        <a:p>
          <a:endParaRPr lang="en-PH"/>
        </a:p>
      </dgm:t>
    </dgm:pt>
    <dgm:pt modelId="{D848C1B9-60ED-4843-A99E-A395CA11CDB8}">
      <dgm:prSet phldrT="[Text]"/>
      <dgm:spPr/>
      <dgm:t>
        <a:bodyPr/>
        <a:lstStyle/>
        <a:p>
          <a:pPr>
            <a:buFont typeface="Arial" panose="020B0604020202020204" pitchFamily="34" charset="0"/>
            <a:buChar char="•"/>
          </a:pPr>
          <a:endParaRPr lang="en-PH" dirty="0"/>
        </a:p>
      </dgm:t>
    </dgm:pt>
    <dgm:pt modelId="{A4F41DD7-CE12-49E3-8C97-ED2573CAFA9A}" type="sibTrans" cxnId="{EB2DA1E0-4F11-4A86-BFCD-429552309C38}">
      <dgm:prSet/>
      <dgm:spPr/>
      <dgm:t>
        <a:bodyPr/>
        <a:lstStyle/>
        <a:p>
          <a:endParaRPr lang="en-PH"/>
        </a:p>
      </dgm:t>
    </dgm:pt>
    <dgm:pt modelId="{2EAA6364-9E4B-4149-9517-15D2621721E0}" type="parTrans" cxnId="{EB2DA1E0-4F11-4A86-BFCD-429552309C38}">
      <dgm:prSet/>
      <dgm:spPr/>
      <dgm:t>
        <a:bodyPr/>
        <a:lstStyle/>
        <a:p>
          <a:endParaRPr lang="en-PH"/>
        </a:p>
      </dgm:t>
    </dgm:pt>
    <dgm:pt modelId="{1868DA5F-97DA-438C-A485-76370432FCFF}">
      <dgm:prSet/>
      <dgm:spPr/>
      <dgm:t>
        <a:bodyPr/>
        <a:lstStyle/>
        <a:p>
          <a:pPr>
            <a:buFont typeface="Arial" panose="020B0604020202020204" pitchFamily="34" charset="0"/>
            <a:buChar char="•"/>
          </a:pPr>
          <a:r>
            <a:rPr lang="en-US" b="0" i="0" dirty="0"/>
            <a:t>To optimize a query, the query optimizer estimates the cost analysis of each operation. </a:t>
          </a:r>
        </a:p>
      </dgm:t>
    </dgm:pt>
    <dgm:pt modelId="{97CE40C1-78F6-4D52-A208-988CC12D5144}" type="sibTrans" cxnId="{A8FDBCB4-CA9F-4E7E-BE61-F7E50D9E6328}">
      <dgm:prSet/>
      <dgm:spPr/>
      <dgm:t>
        <a:bodyPr/>
        <a:lstStyle/>
        <a:p>
          <a:endParaRPr lang="en-PH"/>
        </a:p>
      </dgm:t>
    </dgm:pt>
    <dgm:pt modelId="{4C20733D-7AA3-406C-9A8B-2B569D0DC9AE}" type="parTrans" cxnId="{A8FDBCB4-CA9F-4E7E-BE61-F7E50D9E6328}">
      <dgm:prSet/>
      <dgm:spPr/>
      <dgm:t>
        <a:bodyPr/>
        <a:lstStyle/>
        <a:p>
          <a:endParaRPr lang="en-PH"/>
        </a:p>
      </dgm:t>
    </dgm:pt>
    <dgm:pt modelId="{55801F67-D224-4767-AF38-56B54FA317A1}">
      <dgm:prSet/>
      <dgm:spPr/>
      <dgm:t>
        <a:bodyPr/>
        <a:lstStyle/>
        <a:p>
          <a:pPr>
            <a:buFont typeface="Arial" panose="020B0604020202020204" pitchFamily="34" charset="0"/>
            <a:buChar char="•"/>
          </a:pPr>
          <a:endParaRPr lang="en-US" b="0" i="0" dirty="0"/>
        </a:p>
      </dgm:t>
    </dgm:pt>
    <dgm:pt modelId="{98A2495C-35B3-4CAD-BF17-5324CEDC5108}" type="sibTrans" cxnId="{A7EE27F4-C00E-4A87-BA67-80E5CA1C4054}">
      <dgm:prSet/>
      <dgm:spPr/>
      <dgm:t>
        <a:bodyPr/>
        <a:lstStyle/>
        <a:p>
          <a:endParaRPr lang="en-PH"/>
        </a:p>
      </dgm:t>
    </dgm:pt>
    <dgm:pt modelId="{CBBB67C9-3769-464E-A679-99708CA438D4}" type="parTrans" cxnId="{A7EE27F4-C00E-4A87-BA67-80E5CA1C4054}">
      <dgm:prSet/>
      <dgm:spPr/>
      <dgm:t>
        <a:bodyPr/>
        <a:lstStyle/>
        <a:p>
          <a:endParaRPr lang="en-PH"/>
        </a:p>
      </dgm:t>
    </dgm:pt>
    <dgm:pt modelId="{8495D611-2F62-4679-BB6F-287160CC1129}">
      <dgm:prSet/>
      <dgm:spPr/>
      <dgm:t>
        <a:bodyPr/>
        <a:lstStyle/>
        <a:p>
          <a:pPr>
            <a:buFont typeface="Arial" panose="020B0604020202020204" pitchFamily="34" charset="0"/>
            <a:buChar char="•"/>
          </a:pPr>
          <a:r>
            <a:rPr lang="en-US" b="0" i="0" dirty="0"/>
            <a:t>The overall operation cost depends on the memory allocations to several operations, execution costs, and so on.</a:t>
          </a:r>
        </a:p>
      </dgm:t>
    </dgm:pt>
    <dgm:pt modelId="{2974210F-1B04-49F5-9A37-F9B0FB4D9192}" type="sibTrans" cxnId="{428CF0ED-668C-47D1-AD74-933E75025EB9}">
      <dgm:prSet/>
      <dgm:spPr/>
      <dgm:t>
        <a:bodyPr/>
        <a:lstStyle/>
        <a:p>
          <a:endParaRPr lang="en-PH"/>
        </a:p>
      </dgm:t>
    </dgm:pt>
    <dgm:pt modelId="{98AA7641-9519-400A-8B25-C9516F4C2531}" type="parTrans" cxnId="{428CF0ED-668C-47D1-AD74-933E75025EB9}">
      <dgm:prSet/>
      <dgm:spPr/>
      <dgm:t>
        <a:bodyPr/>
        <a:lstStyle/>
        <a:p>
          <a:endParaRPr lang="en-PH"/>
        </a:p>
      </dgm:t>
    </dgm:pt>
    <dgm:pt modelId="{59AB57BA-3710-497F-AA4F-CF44D62EDF8F}" type="pres">
      <dgm:prSet presAssocID="{69D17226-F5A9-48A9-91B3-D349E4C8E5FE}" presName="linearFlow" presStyleCnt="0">
        <dgm:presLayoutVars>
          <dgm:dir/>
          <dgm:animLvl val="lvl"/>
          <dgm:resizeHandles val="exact"/>
        </dgm:presLayoutVars>
      </dgm:prSet>
      <dgm:spPr/>
    </dgm:pt>
    <dgm:pt modelId="{968F64F8-62A4-4510-A43D-214D6E4B18CA}" type="pres">
      <dgm:prSet presAssocID="{5E13D189-DFAD-4E20-B27F-BF51B8675207}" presName="composite" presStyleCnt="0"/>
      <dgm:spPr/>
    </dgm:pt>
    <dgm:pt modelId="{76084B27-A81D-40A1-A43A-E32F3F95ADE3}" type="pres">
      <dgm:prSet presAssocID="{5E13D189-DFAD-4E20-B27F-BF51B8675207}" presName="parTx" presStyleLbl="node1" presStyleIdx="0" presStyleCnt="3">
        <dgm:presLayoutVars>
          <dgm:chMax val="0"/>
          <dgm:chPref val="0"/>
          <dgm:bulletEnabled val="1"/>
        </dgm:presLayoutVars>
      </dgm:prSet>
      <dgm:spPr/>
    </dgm:pt>
    <dgm:pt modelId="{4D1C11EB-545F-40BE-AA50-83D10F9CDC7F}" type="pres">
      <dgm:prSet presAssocID="{5E13D189-DFAD-4E20-B27F-BF51B8675207}" presName="parSh" presStyleLbl="node1" presStyleIdx="0" presStyleCnt="3"/>
      <dgm:spPr/>
    </dgm:pt>
    <dgm:pt modelId="{8726F96F-4A63-4CBB-873C-95618A099C69}" type="pres">
      <dgm:prSet presAssocID="{5E13D189-DFAD-4E20-B27F-BF51B8675207}" presName="desTx" presStyleLbl="fgAcc1" presStyleIdx="0" presStyleCnt="3">
        <dgm:presLayoutVars>
          <dgm:bulletEnabled val="1"/>
        </dgm:presLayoutVars>
      </dgm:prSet>
      <dgm:spPr/>
    </dgm:pt>
    <dgm:pt modelId="{99F785B5-A017-465B-B15A-B467D2B3617E}" type="pres">
      <dgm:prSet presAssocID="{D1CD24D2-11BD-4137-BA78-7A84CF9E9A01}" presName="sibTrans" presStyleLbl="sibTrans2D1" presStyleIdx="0" presStyleCnt="2"/>
      <dgm:spPr/>
    </dgm:pt>
    <dgm:pt modelId="{DCD9B0C4-8565-4ACA-9C3B-B42A9890144D}" type="pres">
      <dgm:prSet presAssocID="{D1CD24D2-11BD-4137-BA78-7A84CF9E9A01}" presName="connTx" presStyleLbl="sibTrans2D1" presStyleIdx="0" presStyleCnt="2"/>
      <dgm:spPr/>
    </dgm:pt>
    <dgm:pt modelId="{92A566A4-67DE-4671-A0B7-39ED22E73E29}" type="pres">
      <dgm:prSet presAssocID="{8F4506F1-B9B9-40CA-A87A-9240ED753B10}" presName="composite" presStyleCnt="0"/>
      <dgm:spPr/>
    </dgm:pt>
    <dgm:pt modelId="{290BB4C3-AA14-4FAD-BB24-A43F0A6C8975}" type="pres">
      <dgm:prSet presAssocID="{8F4506F1-B9B9-40CA-A87A-9240ED753B10}" presName="parTx" presStyleLbl="node1" presStyleIdx="0" presStyleCnt="3">
        <dgm:presLayoutVars>
          <dgm:chMax val="0"/>
          <dgm:chPref val="0"/>
          <dgm:bulletEnabled val="1"/>
        </dgm:presLayoutVars>
      </dgm:prSet>
      <dgm:spPr/>
    </dgm:pt>
    <dgm:pt modelId="{A04AE857-F76B-4E41-B23E-AF7E8514DF22}" type="pres">
      <dgm:prSet presAssocID="{8F4506F1-B9B9-40CA-A87A-9240ED753B10}" presName="parSh" presStyleLbl="node1" presStyleIdx="1" presStyleCnt="3"/>
      <dgm:spPr/>
    </dgm:pt>
    <dgm:pt modelId="{5EA91344-8B93-4C14-9F21-79F977633B9C}" type="pres">
      <dgm:prSet presAssocID="{8F4506F1-B9B9-40CA-A87A-9240ED753B10}" presName="desTx" presStyleLbl="fgAcc1" presStyleIdx="1" presStyleCnt="3">
        <dgm:presLayoutVars>
          <dgm:bulletEnabled val="1"/>
        </dgm:presLayoutVars>
      </dgm:prSet>
      <dgm:spPr/>
    </dgm:pt>
    <dgm:pt modelId="{73F8A126-034D-4BCF-87E4-4442A4D993F6}" type="pres">
      <dgm:prSet presAssocID="{2287C529-83B6-46B9-9D68-842FA6792D2F}" presName="sibTrans" presStyleLbl="sibTrans2D1" presStyleIdx="1" presStyleCnt="2"/>
      <dgm:spPr/>
    </dgm:pt>
    <dgm:pt modelId="{45D953F1-19F2-48D1-B4A0-58EADE2AD8F4}" type="pres">
      <dgm:prSet presAssocID="{2287C529-83B6-46B9-9D68-842FA6792D2F}" presName="connTx" presStyleLbl="sibTrans2D1" presStyleIdx="1" presStyleCnt="2"/>
      <dgm:spPr/>
    </dgm:pt>
    <dgm:pt modelId="{B703DB85-E983-4685-A16F-48A1CCD6E094}" type="pres">
      <dgm:prSet presAssocID="{4DE0BF30-18C5-4036-8B91-D147CE47473C}" presName="composite" presStyleCnt="0"/>
      <dgm:spPr/>
    </dgm:pt>
    <dgm:pt modelId="{BF050395-4B2D-4B0F-B5C8-EEDD64A74DA4}" type="pres">
      <dgm:prSet presAssocID="{4DE0BF30-18C5-4036-8B91-D147CE47473C}" presName="parTx" presStyleLbl="node1" presStyleIdx="1" presStyleCnt="3">
        <dgm:presLayoutVars>
          <dgm:chMax val="0"/>
          <dgm:chPref val="0"/>
          <dgm:bulletEnabled val="1"/>
        </dgm:presLayoutVars>
      </dgm:prSet>
      <dgm:spPr/>
    </dgm:pt>
    <dgm:pt modelId="{D23609C6-9AE8-4264-AF57-938970FB12D1}" type="pres">
      <dgm:prSet presAssocID="{4DE0BF30-18C5-4036-8B91-D147CE47473C}" presName="parSh" presStyleLbl="node1" presStyleIdx="2" presStyleCnt="3"/>
      <dgm:spPr/>
    </dgm:pt>
    <dgm:pt modelId="{9A72DC1F-BC56-4345-89E6-FE62BFDA8CE9}" type="pres">
      <dgm:prSet presAssocID="{4DE0BF30-18C5-4036-8B91-D147CE47473C}" presName="desTx" presStyleLbl="fgAcc1" presStyleIdx="2" presStyleCnt="3">
        <dgm:presLayoutVars>
          <dgm:bulletEnabled val="1"/>
        </dgm:presLayoutVars>
      </dgm:prSet>
      <dgm:spPr/>
    </dgm:pt>
  </dgm:ptLst>
  <dgm:cxnLst>
    <dgm:cxn modelId="{50086B03-1171-4504-8A87-E9654904BBE2}" srcId="{69D17226-F5A9-48A9-91B3-D349E4C8E5FE}" destId="{8F4506F1-B9B9-40CA-A87A-9240ED753B10}" srcOrd="1" destOrd="0" parTransId="{302B0155-83F0-4054-9677-33F943CA01E1}" sibTransId="{2287C529-83B6-46B9-9D68-842FA6792D2F}"/>
    <dgm:cxn modelId="{652C7B03-5A00-4106-8201-A73787D8ED50}" srcId="{8F4506F1-B9B9-40CA-A87A-9240ED753B10}" destId="{C99C7405-2265-460B-ADFB-62CE4345B2D7}" srcOrd="1" destOrd="0" parTransId="{040268B0-3299-4511-9942-217E0CCB5FDD}" sibTransId="{5B4E81CA-2DDB-4D64-BC86-564AC5887179}"/>
    <dgm:cxn modelId="{3844E307-74B7-45F8-B5CC-361798D91D2D}" srcId="{5E13D189-DFAD-4E20-B27F-BF51B8675207}" destId="{DDF3431A-2A98-4007-A013-F07B2B628EB1}" srcOrd="1" destOrd="0" parTransId="{EC561E9F-B1DD-402A-8D7E-D22BB4014C84}" sibTransId="{9BBBB3F6-C574-49F6-B0E4-0D4F551EEA2C}"/>
    <dgm:cxn modelId="{E3D3AE0F-D4DA-4E45-BC25-BDED4A618FEB}" type="presOf" srcId="{2287C529-83B6-46B9-9D68-842FA6792D2F}" destId="{45D953F1-19F2-48D1-B4A0-58EADE2AD8F4}" srcOrd="1" destOrd="0" presId="urn:microsoft.com/office/officeart/2005/8/layout/process3"/>
    <dgm:cxn modelId="{57998E13-2CD0-47F0-8C36-EB0561718ACE}" type="presOf" srcId="{4D243C7C-352F-4AD5-AA44-73C963227B97}" destId="{9A72DC1F-BC56-4345-89E6-FE62BFDA8CE9}" srcOrd="0" destOrd="0" presId="urn:microsoft.com/office/officeart/2005/8/layout/process3"/>
    <dgm:cxn modelId="{B25B3415-65DC-483A-A8B2-2C8D8614D8A5}" type="presOf" srcId="{1868DA5F-97DA-438C-A485-76370432FCFF}" destId="{5EA91344-8B93-4C14-9F21-79F977633B9C}" srcOrd="0" destOrd="4" presId="urn:microsoft.com/office/officeart/2005/8/layout/process3"/>
    <dgm:cxn modelId="{53122616-16F6-4AEE-92A1-574D481151FD}" srcId="{5E13D189-DFAD-4E20-B27F-BF51B8675207}" destId="{C71EE44E-5563-4602-BEA8-CF95A13A8BE2}" srcOrd="4" destOrd="0" parTransId="{0D8CE9EE-5F4A-43F0-B95C-5863C58C7525}" sibTransId="{E6EBDE36-F0E6-4251-977F-4C11755163F4}"/>
    <dgm:cxn modelId="{C42D3017-0C3A-43BE-A6C6-933ACE2D3F6F}" srcId="{5E13D189-DFAD-4E20-B27F-BF51B8675207}" destId="{5C546EA2-BD25-43AA-8A95-4878D6CC353F}" srcOrd="0" destOrd="0" parTransId="{4B6EC678-2930-481F-90E5-EB64ECEF53BE}" sibTransId="{364585EB-B710-4842-A4D8-F5308A70745D}"/>
    <dgm:cxn modelId="{43A9B718-0792-422B-A49A-CAD8434B0111}" srcId="{5E13D189-DFAD-4E20-B27F-BF51B8675207}" destId="{121BE956-CD58-4486-912E-AEDBCF42133F}" srcOrd="2" destOrd="0" parTransId="{78C41BF1-5BF3-4D5E-B42E-1D5CBCBEA62D}" sibTransId="{F256EBAC-8930-4743-A369-3AAB4A640470}"/>
    <dgm:cxn modelId="{79B3161B-C35E-4DB4-AC31-7A21A7854DE5}" srcId="{69D17226-F5A9-48A9-91B3-D349E4C8E5FE}" destId="{5E13D189-DFAD-4E20-B27F-BF51B8675207}" srcOrd="0" destOrd="0" parTransId="{079F83B0-EDAD-4CA2-B5B0-9D87882EC9D6}" sibTransId="{D1CD24D2-11BD-4137-BA78-7A84CF9E9A01}"/>
    <dgm:cxn modelId="{8CCE612A-CB00-49A0-AEB0-390623C1AE3E}" type="presOf" srcId="{69D17226-F5A9-48A9-91B3-D349E4C8E5FE}" destId="{59AB57BA-3710-497F-AA4F-CF44D62EDF8F}" srcOrd="0" destOrd="0" presId="urn:microsoft.com/office/officeart/2005/8/layout/process3"/>
    <dgm:cxn modelId="{AF8CD246-65B0-4058-9682-0478E72BB5C7}" type="presOf" srcId="{5E13D189-DFAD-4E20-B27F-BF51B8675207}" destId="{76084B27-A81D-40A1-A43A-E32F3F95ADE3}" srcOrd="0" destOrd="0" presId="urn:microsoft.com/office/officeart/2005/8/layout/process3"/>
    <dgm:cxn modelId="{2AF5BA6B-2677-423C-981B-4FEF0BB7DE9B}" type="presOf" srcId="{D1CD24D2-11BD-4137-BA78-7A84CF9E9A01}" destId="{99F785B5-A017-465B-B15A-B467D2B3617E}" srcOrd="0" destOrd="0" presId="urn:microsoft.com/office/officeart/2005/8/layout/process3"/>
    <dgm:cxn modelId="{202B0951-3F61-47E1-B98E-16DC8D342D7C}" type="presOf" srcId="{8D080A4F-5B17-4341-B11F-D8325AE502FD}" destId="{5EA91344-8B93-4C14-9F21-79F977633B9C}" srcOrd="0" destOrd="2" presId="urn:microsoft.com/office/officeart/2005/8/layout/process3"/>
    <dgm:cxn modelId="{E2527C71-8F92-4469-BAA2-E1FCFC408D01}" srcId="{4DE0BF30-18C5-4036-8B91-D147CE47473C}" destId="{4D243C7C-352F-4AD5-AA44-73C963227B97}" srcOrd="0" destOrd="0" parTransId="{AD6BAE06-7437-4881-AA1D-26689814989B}" sibTransId="{F9A573AC-CD9D-4ED1-A7E5-B03ED566364A}"/>
    <dgm:cxn modelId="{DCC79055-B4F7-464A-8AFF-6F3C4BC2AA80}" srcId="{8F4506F1-B9B9-40CA-A87A-9240ED753B10}" destId="{8D080A4F-5B17-4341-B11F-D8325AE502FD}" srcOrd="2" destOrd="0" parTransId="{F4F0143A-184F-4373-AB39-CD518DD0F6ED}" sibTransId="{8DCC9DAA-D493-46EE-8009-69D5055070FB}"/>
    <dgm:cxn modelId="{CE602085-21D4-4312-9D83-005471718E7A}" type="presOf" srcId="{121BE956-CD58-4486-912E-AEDBCF42133F}" destId="{8726F96F-4A63-4CBB-873C-95618A099C69}" srcOrd="0" destOrd="2" presId="urn:microsoft.com/office/officeart/2005/8/layout/process3"/>
    <dgm:cxn modelId="{20572B94-532D-4A81-8F38-586238A219C2}" type="presOf" srcId="{4DE0BF30-18C5-4036-8B91-D147CE47473C}" destId="{BF050395-4B2D-4B0F-B5C8-EEDD64A74DA4}" srcOrd="0" destOrd="0" presId="urn:microsoft.com/office/officeart/2005/8/layout/process3"/>
    <dgm:cxn modelId="{5C126895-E4A7-45B4-B30C-6B1F68A5ECFA}" srcId="{8F4506F1-B9B9-40CA-A87A-9240ED753B10}" destId="{5564CB62-2849-4781-A245-8F63F15441FE}" srcOrd="0" destOrd="0" parTransId="{1CB8DB16-D02F-4C7D-A37A-1CDD44B5EB88}" sibTransId="{CADD2384-BA99-4CD2-8A30-E171C267E28E}"/>
    <dgm:cxn modelId="{EAA242A0-75AE-45A1-BE5A-232683246431}" srcId="{69D17226-F5A9-48A9-91B3-D349E4C8E5FE}" destId="{4DE0BF30-18C5-4036-8B91-D147CE47473C}" srcOrd="2" destOrd="0" parTransId="{674E0CC1-4680-4515-A876-226E0ACD04A8}" sibTransId="{700D0C89-0988-4F13-9AD2-C7054AF00A77}"/>
    <dgm:cxn modelId="{0DE263A8-F96C-4C3B-8D89-8BF8B0D7C6EE}" type="presOf" srcId="{5564CB62-2849-4781-A245-8F63F15441FE}" destId="{5EA91344-8B93-4C14-9F21-79F977633B9C}" srcOrd="0" destOrd="0" presId="urn:microsoft.com/office/officeart/2005/8/layout/process3"/>
    <dgm:cxn modelId="{0BA9EFAE-A894-46FB-9792-5DFE30831CEA}" type="presOf" srcId="{5E13D189-DFAD-4E20-B27F-BF51B8675207}" destId="{4D1C11EB-545F-40BE-AA50-83D10F9CDC7F}" srcOrd="1" destOrd="0" presId="urn:microsoft.com/office/officeart/2005/8/layout/process3"/>
    <dgm:cxn modelId="{A8FDBCB4-CA9F-4E7E-BE61-F7E50D9E6328}" srcId="{8F4506F1-B9B9-40CA-A87A-9240ED753B10}" destId="{1868DA5F-97DA-438C-A485-76370432FCFF}" srcOrd="4" destOrd="0" parTransId="{4C20733D-7AA3-406C-9A8B-2B569D0DC9AE}" sibTransId="{97CE40C1-78F6-4D52-A208-988CC12D5144}"/>
    <dgm:cxn modelId="{C6199BBB-408E-4670-B9B4-852F9A8ED320}" type="presOf" srcId="{C71EE44E-5563-4602-BEA8-CF95A13A8BE2}" destId="{8726F96F-4A63-4CBB-873C-95618A099C69}" srcOrd="0" destOrd="4" presId="urn:microsoft.com/office/officeart/2005/8/layout/process3"/>
    <dgm:cxn modelId="{127C53BD-FEAE-4803-83E4-9069EB31327F}" srcId="{5E13D189-DFAD-4E20-B27F-BF51B8675207}" destId="{B8D59D8E-C3E3-47C8-A0C5-D53B5124F7E1}" srcOrd="3" destOrd="0" parTransId="{2DAC8901-EBB1-406D-9145-CA173748F517}" sibTransId="{14097207-91F0-4F99-A7BB-E116CB6847FC}"/>
    <dgm:cxn modelId="{1247B7C1-D2E2-44AC-A49D-F710B842E7CE}" type="presOf" srcId="{5C546EA2-BD25-43AA-8A95-4878D6CC353F}" destId="{8726F96F-4A63-4CBB-873C-95618A099C69}" srcOrd="0" destOrd="0" presId="urn:microsoft.com/office/officeart/2005/8/layout/process3"/>
    <dgm:cxn modelId="{FE7FA4C2-C567-4BC3-BA0D-3EF0FB91A7E4}" type="presOf" srcId="{2287C529-83B6-46B9-9D68-842FA6792D2F}" destId="{73F8A126-034D-4BCF-87E4-4442A4D993F6}" srcOrd="0" destOrd="0" presId="urn:microsoft.com/office/officeart/2005/8/layout/process3"/>
    <dgm:cxn modelId="{55E412C8-F8E6-499D-AA99-F23D7F8F53D2}" type="presOf" srcId="{C99C7405-2265-460B-ADFB-62CE4345B2D7}" destId="{5EA91344-8B93-4C14-9F21-79F977633B9C}" srcOrd="0" destOrd="1" presId="urn:microsoft.com/office/officeart/2005/8/layout/process3"/>
    <dgm:cxn modelId="{10BDDEC8-EBE2-4645-8AC1-5FB8025DF8C8}" type="presOf" srcId="{D848C1B9-60ED-4843-A99E-A395CA11CDB8}" destId="{5EA91344-8B93-4C14-9F21-79F977633B9C}" srcOrd="0" destOrd="3" presId="urn:microsoft.com/office/officeart/2005/8/layout/process3"/>
    <dgm:cxn modelId="{3F62B6D7-3041-4968-ABD0-52C54C877F53}" type="presOf" srcId="{55801F67-D224-4767-AF38-56B54FA317A1}" destId="{5EA91344-8B93-4C14-9F21-79F977633B9C}" srcOrd="0" destOrd="5" presId="urn:microsoft.com/office/officeart/2005/8/layout/process3"/>
    <dgm:cxn modelId="{B5AC7ED8-4BD1-451E-A6BF-6762909FE3E4}" type="presOf" srcId="{8F4506F1-B9B9-40CA-A87A-9240ED753B10}" destId="{290BB4C3-AA14-4FAD-BB24-A43F0A6C8975}" srcOrd="0" destOrd="0" presId="urn:microsoft.com/office/officeart/2005/8/layout/process3"/>
    <dgm:cxn modelId="{76A629DC-1B1C-4AE6-B590-4B2CC94FB77A}" type="presOf" srcId="{8896F0E5-60A9-4D2A-AA2F-7C6E0CE4C705}" destId="{9A72DC1F-BC56-4345-89E6-FE62BFDA8CE9}" srcOrd="0" destOrd="1" presId="urn:microsoft.com/office/officeart/2005/8/layout/process3"/>
    <dgm:cxn modelId="{FA1C27DE-DEA2-4892-8EE0-B7A13819550F}" type="presOf" srcId="{D1CD24D2-11BD-4137-BA78-7A84CF9E9A01}" destId="{DCD9B0C4-8565-4ACA-9C3B-B42A9890144D}" srcOrd="1" destOrd="0" presId="urn:microsoft.com/office/officeart/2005/8/layout/process3"/>
    <dgm:cxn modelId="{EB2DA1E0-4F11-4A86-BFCD-429552309C38}" srcId="{8F4506F1-B9B9-40CA-A87A-9240ED753B10}" destId="{D848C1B9-60ED-4843-A99E-A395CA11CDB8}" srcOrd="3" destOrd="0" parTransId="{2EAA6364-9E4B-4149-9517-15D2621721E0}" sibTransId="{A4F41DD7-CE12-49E3-8C97-ED2573CAFA9A}"/>
    <dgm:cxn modelId="{428CF0ED-668C-47D1-AD74-933E75025EB9}" srcId="{8F4506F1-B9B9-40CA-A87A-9240ED753B10}" destId="{8495D611-2F62-4679-BB6F-287160CC1129}" srcOrd="6" destOrd="0" parTransId="{98AA7641-9519-400A-8B25-C9516F4C2531}" sibTransId="{2974210F-1B04-49F5-9A37-F9B0FB4D9192}"/>
    <dgm:cxn modelId="{5C5E26F2-227D-4C4D-8BE4-AB7BBE8BC47F}" type="presOf" srcId="{DDF3431A-2A98-4007-A013-F07B2B628EB1}" destId="{8726F96F-4A63-4CBB-873C-95618A099C69}" srcOrd="0" destOrd="1" presId="urn:microsoft.com/office/officeart/2005/8/layout/process3"/>
    <dgm:cxn modelId="{A7EE27F4-C00E-4A87-BA67-80E5CA1C4054}" srcId="{8F4506F1-B9B9-40CA-A87A-9240ED753B10}" destId="{55801F67-D224-4767-AF38-56B54FA317A1}" srcOrd="5" destOrd="0" parTransId="{CBBB67C9-3769-464E-A679-99708CA438D4}" sibTransId="{98A2495C-35B3-4CAD-BF17-5324CEDC5108}"/>
    <dgm:cxn modelId="{DEC568F7-A4FF-4DAE-9621-F14A1F23E1F2}" type="presOf" srcId="{4DE0BF30-18C5-4036-8B91-D147CE47473C}" destId="{D23609C6-9AE8-4264-AF57-938970FB12D1}" srcOrd="1" destOrd="0" presId="urn:microsoft.com/office/officeart/2005/8/layout/process3"/>
    <dgm:cxn modelId="{1C374EFA-22D0-4324-8B57-C0161181A038}" type="presOf" srcId="{8495D611-2F62-4679-BB6F-287160CC1129}" destId="{5EA91344-8B93-4C14-9F21-79F977633B9C}" srcOrd="0" destOrd="6" presId="urn:microsoft.com/office/officeart/2005/8/layout/process3"/>
    <dgm:cxn modelId="{40B880FA-5C9F-4F6D-9DC8-AE471FECC91B}" srcId="{4DE0BF30-18C5-4036-8B91-D147CE47473C}" destId="{8896F0E5-60A9-4D2A-AA2F-7C6E0CE4C705}" srcOrd="1" destOrd="0" parTransId="{0EB2273F-6F2D-4CC9-9B29-F7558813D44D}" sibTransId="{CD1A6335-240B-4261-BA08-9B414DBCD49A}"/>
    <dgm:cxn modelId="{5FD434FD-ACFE-48AC-BB91-3771EE2EF077}" type="presOf" srcId="{B8D59D8E-C3E3-47C8-A0C5-D53B5124F7E1}" destId="{8726F96F-4A63-4CBB-873C-95618A099C69}" srcOrd="0" destOrd="3" presId="urn:microsoft.com/office/officeart/2005/8/layout/process3"/>
    <dgm:cxn modelId="{FCEABEFE-395C-4F93-B3F2-F95EE1F4AE1C}" type="presOf" srcId="{8F4506F1-B9B9-40CA-A87A-9240ED753B10}" destId="{A04AE857-F76B-4E41-B23E-AF7E8514DF22}" srcOrd="1" destOrd="0" presId="urn:microsoft.com/office/officeart/2005/8/layout/process3"/>
    <dgm:cxn modelId="{04F3267B-785D-4FAA-A2A8-732DBF891FFD}" type="presParOf" srcId="{59AB57BA-3710-497F-AA4F-CF44D62EDF8F}" destId="{968F64F8-62A4-4510-A43D-214D6E4B18CA}" srcOrd="0" destOrd="0" presId="urn:microsoft.com/office/officeart/2005/8/layout/process3"/>
    <dgm:cxn modelId="{50FBD861-C17B-4947-8FC6-80F472CC672F}" type="presParOf" srcId="{968F64F8-62A4-4510-A43D-214D6E4B18CA}" destId="{76084B27-A81D-40A1-A43A-E32F3F95ADE3}" srcOrd="0" destOrd="0" presId="urn:microsoft.com/office/officeart/2005/8/layout/process3"/>
    <dgm:cxn modelId="{048075AD-252C-4C77-A8E4-00113CD6F31B}" type="presParOf" srcId="{968F64F8-62A4-4510-A43D-214D6E4B18CA}" destId="{4D1C11EB-545F-40BE-AA50-83D10F9CDC7F}" srcOrd="1" destOrd="0" presId="urn:microsoft.com/office/officeart/2005/8/layout/process3"/>
    <dgm:cxn modelId="{D39E5106-9C24-45A5-B355-4BF0714ECDBB}" type="presParOf" srcId="{968F64F8-62A4-4510-A43D-214D6E4B18CA}" destId="{8726F96F-4A63-4CBB-873C-95618A099C69}" srcOrd="2" destOrd="0" presId="urn:microsoft.com/office/officeart/2005/8/layout/process3"/>
    <dgm:cxn modelId="{BC655D3D-02D0-40F2-97F5-BEB5AD194780}" type="presParOf" srcId="{59AB57BA-3710-497F-AA4F-CF44D62EDF8F}" destId="{99F785B5-A017-465B-B15A-B467D2B3617E}" srcOrd="1" destOrd="0" presId="urn:microsoft.com/office/officeart/2005/8/layout/process3"/>
    <dgm:cxn modelId="{495A2910-365F-42FC-BEFF-DE5EAFE47100}" type="presParOf" srcId="{99F785B5-A017-465B-B15A-B467D2B3617E}" destId="{DCD9B0C4-8565-4ACA-9C3B-B42A9890144D}" srcOrd="0" destOrd="0" presId="urn:microsoft.com/office/officeart/2005/8/layout/process3"/>
    <dgm:cxn modelId="{467E3274-E9D9-4DE6-B648-3926567E5BCC}" type="presParOf" srcId="{59AB57BA-3710-497F-AA4F-CF44D62EDF8F}" destId="{92A566A4-67DE-4671-A0B7-39ED22E73E29}" srcOrd="2" destOrd="0" presId="urn:microsoft.com/office/officeart/2005/8/layout/process3"/>
    <dgm:cxn modelId="{4CBB4231-6608-4A90-AF5A-0ED6A276C8F9}" type="presParOf" srcId="{92A566A4-67DE-4671-A0B7-39ED22E73E29}" destId="{290BB4C3-AA14-4FAD-BB24-A43F0A6C8975}" srcOrd="0" destOrd="0" presId="urn:microsoft.com/office/officeart/2005/8/layout/process3"/>
    <dgm:cxn modelId="{D5E7712D-EF4F-46C8-82D2-D7FD9050EFD0}" type="presParOf" srcId="{92A566A4-67DE-4671-A0B7-39ED22E73E29}" destId="{A04AE857-F76B-4E41-B23E-AF7E8514DF22}" srcOrd="1" destOrd="0" presId="urn:microsoft.com/office/officeart/2005/8/layout/process3"/>
    <dgm:cxn modelId="{719CBBF6-01BA-43B7-B0A7-4BD0DB51C73E}" type="presParOf" srcId="{92A566A4-67DE-4671-A0B7-39ED22E73E29}" destId="{5EA91344-8B93-4C14-9F21-79F977633B9C}" srcOrd="2" destOrd="0" presId="urn:microsoft.com/office/officeart/2005/8/layout/process3"/>
    <dgm:cxn modelId="{77138F98-A02C-44C3-8F00-C4E61BFB3F0A}" type="presParOf" srcId="{59AB57BA-3710-497F-AA4F-CF44D62EDF8F}" destId="{73F8A126-034D-4BCF-87E4-4442A4D993F6}" srcOrd="3" destOrd="0" presId="urn:microsoft.com/office/officeart/2005/8/layout/process3"/>
    <dgm:cxn modelId="{D60DDE7C-439D-4884-A127-894B602FCD1A}" type="presParOf" srcId="{73F8A126-034D-4BCF-87E4-4442A4D993F6}" destId="{45D953F1-19F2-48D1-B4A0-58EADE2AD8F4}" srcOrd="0" destOrd="0" presId="urn:microsoft.com/office/officeart/2005/8/layout/process3"/>
    <dgm:cxn modelId="{465C24CE-2B6C-46D8-B1F7-1F61F83479EA}" type="presParOf" srcId="{59AB57BA-3710-497F-AA4F-CF44D62EDF8F}" destId="{B703DB85-E983-4685-A16F-48A1CCD6E094}" srcOrd="4" destOrd="0" presId="urn:microsoft.com/office/officeart/2005/8/layout/process3"/>
    <dgm:cxn modelId="{2B329476-3F43-405E-A1C4-D4F71B49E36A}" type="presParOf" srcId="{B703DB85-E983-4685-A16F-48A1CCD6E094}" destId="{BF050395-4B2D-4B0F-B5C8-EEDD64A74DA4}" srcOrd="0" destOrd="0" presId="urn:microsoft.com/office/officeart/2005/8/layout/process3"/>
    <dgm:cxn modelId="{490A388C-1F51-4405-B807-A8CEE7F403D8}" type="presParOf" srcId="{B703DB85-E983-4685-A16F-48A1CCD6E094}" destId="{D23609C6-9AE8-4264-AF57-938970FB12D1}" srcOrd="1" destOrd="0" presId="urn:microsoft.com/office/officeart/2005/8/layout/process3"/>
    <dgm:cxn modelId="{B2699836-568A-4E55-AADD-3387102DDA11}" type="presParOf" srcId="{B703DB85-E983-4685-A16F-48A1CCD6E094}" destId="{9A72DC1F-BC56-4345-89E6-FE62BFDA8CE9}"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5E2193-040B-4EE8-96D6-7761B497B544}">
      <dsp:nvSpPr>
        <dsp:cNvPr id="0" name=""/>
        <dsp:cNvSpPr/>
      </dsp:nvSpPr>
      <dsp:spPr>
        <a:xfrm>
          <a:off x="33013" y="1866392"/>
          <a:ext cx="2055393" cy="1233236"/>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Parsing and Translation</a:t>
          </a:r>
          <a:endParaRPr lang="en-PH" sz="2600" kern="1200" dirty="0"/>
        </a:p>
      </dsp:txBody>
      <dsp:txXfrm>
        <a:off x="69133" y="1902512"/>
        <a:ext cx="1983153" cy="1160996"/>
      </dsp:txXfrm>
    </dsp:sp>
    <dsp:sp modelId="{9499CAB1-29F6-402D-AF5D-9DB88AD731B6}">
      <dsp:nvSpPr>
        <dsp:cNvPr id="0" name=""/>
        <dsp:cNvSpPr/>
      </dsp:nvSpPr>
      <dsp:spPr>
        <a:xfrm>
          <a:off x="2287412" y="2228142"/>
          <a:ext cx="421891" cy="509737"/>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PH" sz="2100" kern="1200"/>
        </a:p>
      </dsp:txBody>
      <dsp:txXfrm>
        <a:off x="2287412" y="2330089"/>
        <a:ext cx="295324" cy="305843"/>
      </dsp:txXfrm>
    </dsp:sp>
    <dsp:sp modelId="{615BDEAC-55DA-46C4-8E3B-7D3F3ADAF3CD}">
      <dsp:nvSpPr>
        <dsp:cNvPr id="0" name=""/>
        <dsp:cNvSpPr/>
      </dsp:nvSpPr>
      <dsp:spPr>
        <a:xfrm>
          <a:off x="2884428" y="1866392"/>
          <a:ext cx="2055393" cy="1233236"/>
        </a:xfrm>
        <a:prstGeom prst="roundRect">
          <a:avLst>
            <a:gd name="adj" fmla="val 10000"/>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Optimization</a:t>
          </a:r>
          <a:endParaRPr lang="en-PH" sz="2600" kern="1200" dirty="0"/>
        </a:p>
      </dsp:txBody>
      <dsp:txXfrm>
        <a:off x="2920548" y="1902512"/>
        <a:ext cx="1983153" cy="1160996"/>
      </dsp:txXfrm>
    </dsp:sp>
    <dsp:sp modelId="{8F6A330A-E321-4F53-926D-6027EFD5CBD8}">
      <dsp:nvSpPr>
        <dsp:cNvPr id="0" name=""/>
        <dsp:cNvSpPr/>
      </dsp:nvSpPr>
      <dsp:spPr>
        <a:xfrm>
          <a:off x="5145361" y="2228142"/>
          <a:ext cx="435743" cy="509737"/>
        </a:xfrm>
        <a:prstGeom prst="rightArrow">
          <a:avLst>
            <a:gd name="adj1" fmla="val 60000"/>
            <a:gd name="adj2" fmla="val 5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PH" sz="2100" kern="1200"/>
        </a:p>
      </dsp:txBody>
      <dsp:txXfrm>
        <a:off x="5145361" y="2330089"/>
        <a:ext cx="305020" cy="305843"/>
      </dsp:txXfrm>
    </dsp:sp>
    <dsp:sp modelId="{0E09CF38-A1FF-4E7F-B49B-BF0C93653D72}">
      <dsp:nvSpPr>
        <dsp:cNvPr id="0" name=""/>
        <dsp:cNvSpPr/>
      </dsp:nvSpPr>
      <dsp:spPr>
        <a:xfrm>
          <a:off x="5761979" y="1866392"/>
          <a:ext cx="2055393" cy="1233236"/>
        </a:xfrm>
        <a:prstGeom prst="roundRect">
          <a:avLst>
            <a:gd name="adj" fmla="val 1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Evaluation</a:t>
          </a:r>
          <a:endParaRPr lang="en-PH" sz="2600" kern="1200" dirty="0"/>
        </a:p>
      </dsp:txBody>
      <dsp:txXfrm>
        <a:off x="5798099" y="1902512"/>
        <a:ext cx="1983153" cy="11609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1C11EB-545F-40BE-AA50-83D10F9CDC7F}">
      <dsp:nvSpPr>
        <dsp:cNvPr id="0" name=""/>
        <dsp:cNvSpPr/>
      </dsp:nvSpPr>
      <dsp:spPr>
        <a:xfrm>
          <a:off x="5594" y="266766"/>
          <a:ext cx="2543848" cy="56160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en-US" sz="1300" b="1" kern="1200" dirty="0"/>
            <a:t>Parsing and Translation</a:t>
          </a:r>
          <a:endParaRPr lang="en-PH" sz="1300" b="1" kern="1200" dirty="0"/>
        </a:p>
      </dsp:txBody>
      <dsp:txXfrm>
        <a:off x="5594" y="266766"/>
        <a:ext cx="2543848" cy="374400"/>
      </dsp:txXfrm>
    </dsp:sp>
    <dsp:sp modelId="{8726F96F-4A63-4CBB-873C-95618A099C69}">
      <dsp:nvSpPr>
        <dsp:cNvPr id="0" name=""/>
        <dsp:cNvSpPr/>
      </dsp:nvSpPr>
      <dsp:spPr>
        <a:xfrm>
          <a:off x="526624" y="641166"/>
          <a:ext cx="2543848" cy="3836137"/>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t>The first step in query processing.</a:t>
          </a:r>
          <a:endParaRPr lang="en-PH" sz="1300" kern="1200" dirty="0"/>
        </a:p>
        <a:p>
          <a:pPr marL="114300" lvl="1" indent="-114300" algn="l" defTabSz="577850">
            <a:lnSpc>
              <a:spcPct val="90000"/>
            </a:lnSpc>
            <a:spcBef>
              <a:spcPct val="0"/>
            </a:spcBef>
            <a:spcAft>
              <a:spcPct val="15000"/>
            </a:spcAft>
            <a:buChar char="•"/>
          </a:pPr>
          <a:endParaRPr lang="en-PH" sz="1300" kern="1200" dirty="0"/>
        </a:p>
        <a:p>
          <a:pPr marL="114300" lvl="1" indent="-114300" algn="l" defTabSz="577850">
            <a:lnSpc>
              <a:spcPct val="90000"/>
            </a:lnSpc>
            <a:spcBef>
              <a:spcPct val="0"/>
            </a:spcBef>
            <a:spcAft>
              <a:spcPct val="15000"/>
            </a:spcAft>
            <a:buChar char="•"/>
          </a:pPr>
          <a:r>
            <a:rPr lang="en-US" sz="1300" b="0" i="0" kern="1200" dirty="0"/>
            <a:t>When a user executes any query, the queries undergo lexical, syntactic, and semantic analysis.</a:t>
          </a:r>
          <a:endParaRPr lang="en-PH" sz="1300" kern="1200" dirty="0"/>
        </a:p>
        <a:p>
          <a:pPr marL="114300" lvl="1" indent="-114300" algn="l" defTabSz="577850">
            <a:lnSpc>
              <a:spcPct val="90000"/>
            </a:lnSpc>
            <a:spcBef>
              <a:spcPct val="0"/>
            </a:spcBef>
            <a:spcAft>
              <a:spcPct val="15000"/>
            </a:spcAft>
            <a:buChar char="•"/>
          </a:pPr>
          <a:endParaRPr lang="en-PH" sz="1300" kern="1200" dirty="0"/>
        </a:p>
        <a:p>
          <a:pPr marL="114300" lvl="1" indent="-114300" algn="l" defTabSz="577850">
            <a:lnSpc>
              <a:spcPct val="90000"/>
            </a:lnSpc>
            <a:spcBef>
              <a:spcPct val="0"/>
            </a:spcBef>
            <a:spcAft>
              <a:spcPct val="15000"/>
            </a:spcAft>
            <a:buChar char="•"/>
          </a:pPr>
          <a:r>
            <a:rPr lang="en-US" sz="1300" b="0" i="0" kern="1200" dirty="0"/>
            <a:t>Once analysis is completed, it converts all the tokens into relational expressions, graphs, and trees. </a:t>
          </a:r>
          <a:br>
            <a:rPr lang="en-US" sz="1300" kern="1200" dirty="0"/>
          </a:br>
          <a:endParaRPr lang="en-PH" sz="1300" kern="1200" dirty="0"/>
        </a:p>
      </dsp:txBody>
      <dsp:txXfrm>
        <a:off x="601131" y="715673"/>
        <a:ext cx="2394834" cy="3687123"/>
      </dsp:txXfrm>
    </dsp:sp>
    <dsp:sp modelId="{99F785B5-A017-465B-B15A-B467D2B3617E}">
      <dsp:nvSpPr>
        <dsp:cNvPr id="0" name=""/>
        <dsp:cNvSpPr/>
      </dsp:nvSpPr>
      <dsp:spPr>
        <a:xfrm>
          <a:off x="2935081" y="137293"/>
          <a:ext cx="817553" cy="63334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PH" sz="1000" kern="1200"/>
        </a:p>
      </dsp:txBody>
      <dsp:txXfrm>
        <a:off x="2935081" y="263962"/>
        <a:ext cx="627550" cy="380006"/>
      </dsp:txXfrm>
    </dsp:sp>
    <dsp:sp modelId="{A04AE857-F76B-4E41-B23E-AF7E8514DF22}">
      <dsp:nvSpPr>
        <dsp:cNvPr id="0" name=""/>
        <dsp:cNvSpPr/>
      </dsp:nvSpPr>
      <dsp:spPr>
        <a:xfrm>
          <a:off x="4091996" y="266766"/>
          <a:ext cx="2543848" cy="56160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en-US" sz="1300" b="1" kern="1200" dirty="0"/>
            <a:t>Optimization</a:t>
          </a:r>
          <a:endParaRPr lang="en-PH" sz="1300" b="1" kern="1200" dirty="0"/>
        </a:p>
      </dsp:txBody>
      <dsp:txXfrm>
        <a:off x="4091996" y="266766"/>
        <a:ext cx="2543848" cy="374400"/>
      </dsp:txXfrm>
    </dsp:sp>
    <dsp:sp modelId="{5EA91344-8B93-4C14-9F21-79F977633B9C}">
      <dsp:nvSpPr>
        <dsp:cNvPr id="0" name=""/>
        <dsp:cNvSpPr/>
      </dsp:nvSpPr>
      <dsp:spPr>
        <a:xfrm>
          <a:off x="4613026" y="641166"/>
          <a:ext cx="2543848" cy="3836137"/>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 </a:t>
          </a:r>
          <a:r>
            <a:rPr lang="en-US" sz="1300" b="0" i="0" kern="1200" dirty="0"/>
            <a:t>The cost of the query evaluation can vary for different types of queries. </a:t>
          </a:r>
          <a:endParaRPr lang="en-PH" sz="1300" kern="1200" dirty="0"/>
        </a:p>
        <a:p>
          <a:pPr marL="114300" lvl="1" indent="-114300" algn="l" defTabSz="577850">
            <a:lnSpc>
              <a:spcPct val="90000"/>
            </a:lnSpc>
            <a:spcBef>
              <a:spcPct val="0"/>
            </a:spcBef>
            <a:spcAft>
              <a:spcPct val="15000"/>
            </a:spcAft>
            <a:buChar char="•"/>
          </a:pPr>
          <a:endParaRPr lang="en-PH" sz="1300" kern="1200" dirty="0"/>
        </a:p>
        <a:p>
          <a:pPr marL="114300" lvl="1" indent="-114300" algn="l" defTabSz="577850">
            <a:lnSpc>
              <a:spcPct val="90000"/>
            </a:lnSpc>
            <a:spcBef>
              <a:spcPct val="0"/>
            </a:spcBef>
            <a:spcAft>
              <a:spcPct val="15000"/>
            </a:spcAft>
            <a:buFont typeface="Arial" panose="020B0604020202020204" pitchFamily="34" charset="0"/>
            <a:buChar char="•"/>
          </a:pPr>
          <a:r>
            <a:rPr lang="en-US" sz="1300" b="1" i="0" kern="1200" dirty="0">
              <a:solidFill>
                <a:srgbClr val="0070C0"/>
              </a:solidFill>
            </a:rPr>
            <a:t>Query Optimization </a:t>
          </a:r>
          <a:r>
            <a:rPr lang="en-US" sz="1300" b="0" i="0" kern="1200" dirty="0">
              <a:solidFill>
                <a:schemeClr val="tx1"/>
              </a:solidFill>
            </a:rPr>
            <a:t>is when </a:t>
          </a:r>
          <a:r>
            <a:rPr lang="en-US" sz="1300" b="0" i="0" kern="1200" dirty="0"/>
            <a:t>a database system generates an efficient query evaluation plan, which minimizes its cost</a:t>
          </a:r>
          <a:endParaRPr lang="en-PH" sz="1300" b="1" kern="1200" dirty="0">
            <a:solidFill>
              <a:srgbClr val="0070C0"/>
            </a:solidFill>
          </a:endParaRPr>
        </a:p>
        <a:p>
          <a:pPr marL="114300" lvl="1" indent="-114300" algn="l" defTabSz="577850">
            <a:lnSpc>
              <a:spcPct val="90000"/>
            </a:lnSpc>
            <a:spcBef>
              <a:spcPct val="0"/>
            </a:spcBef>
            <a:spcAft>
              <a:spcPct val="15000"/>
            </a:spcAft>
            <a:buFont typeface="Arial" panose="020B0604020202020204" pitchFamily="34" charset="0"/>
            <a:buChar char="•"/>
          </a:pPr>
          <a:endParaRPr lang="en-PH" sz="1300" kern="1200" dirty="0"/>
        </a:p>
        <a:p>
          <a:pPr marL="114300" lvl="1" indent="-114300" algn="l" defTabSz="577850">
            <a:lnSpc>
              <a:spcPct val="90000"/>
            </a:lnSpc>
            <a:spcBef>
              <a:spcPct val="0"/>
            </a:spcBef>
            <a:spcAft>
              <a:spcPct val="15000"/>
            </a:spcAft>
            <a:buFont typeface="Arial" panose="020B0604020202020204" pitchFamily="34" charset="0"/>
            <a:buChar char="•"/>
          </a:pPr>
          <a:r>
            <a:rPr lang="en-US" sz="1300" b="0" i="0" kern="1200" dirty="0"/>
            <a:t>To optimize a query, the query optimizer estimates the cost analysis of each operation. </a:t>
          </a:r>
        </a:p>
        <a:p>
          <a:pPr marL="114300" lvl="1" indent="-114300" algn="l" defTabSz="577850">
            <a:lnSpc>
              <a:spcPct val="90000"/>
            </a:lnSpc>
            <a:spcBef>
              <a:spcPct val="0"/>
            </a:spcBef>
            <a:spcAft>
              <a:spcPct val="15000"/>
            </a:spcAft>
            <a:buFont typeface="Arial" panose="020B0604020202020204" pitchFamily="34" charset="0"/>
            <a:buChar char="•"/>
          </a:pPr>
          <a:endParaRPr lang="en-US" sz="1300" b="0" i="0" kern="1200" dirty="0"/>
        </a:p>
        <a:p>
          <a:pPr marL="114300" lvl="1" indent="-114300" algn="l" defTabSz="577850">
            <a:lnSpc>
              <a:spcPct val="90000"/>
            </a:lnSpc>
            <a:spcBef>
              <a:spcPct val="0"/>
            </a:spcBef>
            <a:spcAft>
              <a:spcPct val="15000"/>
            </a:spcAft>
            <a:buFont typeface="Arial" panose="020B0604020202020204" pitchFamily="34" charset="0"/>
            <a:buChar char="•"/>
          </a:pPr>
          <a:r>
            <a:rPr lang="en-US" sz="1300" b="0" i="0" kern="1200" dirty="0"/>
            <a:t>The overall operation cost depends on the memory allocations to several operations, execution costs, and so on.</a:t>
          </a:r>
        </a:p>
      </dsp:txBody>
      <dsp:txXfrm>
        <a:off x="4687533" y="715673"/>
        <a:ext cx="2394834" cy="3687123"/>
      </dsp:txXfrm>
    </dsp:sp>
    <dsp:sp modelId="{73F8A126-034D-4BCF-87E4-4442A4D993F6}">
      <dsp:nvSpPr>
        <dsp:cNvPr id="0" name=""/>
        <dsp:cNvSpPr/>
      </dsp:nvSpPr>
      <dsp:spPr>
        <a:xfrm>
          <a:off x="7021484" y="137293"/>
          <a:ext cx="817553" cy="633344"/>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PH" sz="1000" kern="1200"/>
        </a:p>
      </dsp:txBody>
      <dsp:txXfrm>
        <a:off x="7021484" y="263962"/>
        <a:ext cx="627550" cy="380006"/>
      </dsp:txXfrm>
    </dsp:sp>
    <dsp:sp modelId="{D23609C6-9AE8-4264-AF57-938970FB12D1}">
      <dsp:nvSpPr>
        <dsp:cNvPr id="0" name=""/>
        <dsp:cNvSpPr/>
      </dsp:nvSpPr>
      <dsp:spPr>
        <a:xfrm>
          <a:off x="8178399" y="266766"/>
          <a:ext cx="2543848" cy="56160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en-US" sz="1300" b="1" kern="1200" dirty="0"/>
            <a:t>Evaluation</a:t>
          </a:r>
          <a:endParaRPr lang="en-PH" sz="1300" b="1" kern="1200" dirty="0"/>
        </a:p>
      </dsp:txBody>
      <dsp:txXfrm>
        <a:off x="8178399" y="266766"/>
        <a:ext cx="2543848" cy="374400"/>
      </dsp:txXfrm>
    </dsp:sp>
    <dsp:sp modelId="{9A72DC1F-BC56-4345-89E6-FE62BFDA8CE9}">
      <dsp:nvSpPr>
        <dsp:cNvPr id="0" name=""/>
        <dsp:cNvSpPr/>
      </dsp:nvSpPr>
      <dsp:spPr>
        <a:xfrm>
          <a:off x="8699428" y="641166"/>
          <a:ext cx="2543848" cy="3836137"/>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t> Generate </a:t>
          </a:r>
          <a:r>
            <a:rPr lang="en-US" sz="1300" b="1" i="0" kern="1200" dirty="0">
              <a:solidFill>
                <a:srgbClr val="00B0F0"/>
              </a:solidFill>
            </a:rPr>
            <a:t>query execution plan</a:t>
          </a:r>
          <a:br>
            <a:rPr lang="en-US" sz="1300" kern="1200" dirty="0"/>
          </a:br>
          <a:endParaRPr lang="en-PH" sz="1300" kern="1200" dirty="0"/>
        </a:p>
        <a:p>
          <a:pPr marL="114300" lvl="1" indent="-114300" algn="l" defTabSz="577850">
            <a:lnSpc>
              <a:spcPct val="90000"/>
            </a:lnSpc>
            <a:spcBef>
              <a:spcPct val="0"/>
            </a:spcBef>
            <a:spcAft>
              <a:spcPct val="15000"/>
            </a:spcAft>
            <a:buChar char="•"/>
          </a:pPr>
          <a:r>
            <a:rPr lang="en-US" sz="1300" b="1" i="0" kern="1200" dirty="0"/>
            <a:t> </a:t>
          </a:r>
          <a:r>
            <a:rPr lang="en-US" sz="1300" b="0" i="0" kern="1200" dirty="0"/>
            <a:t>The </a:t>
          </a:r>
          <a:r>
            <a:rPr lang="en-US" sz="1300" b="1" i="0" kern="1200" dirty="0">
              <a:solidFill>
                <a:srgbClr val="00B050"/>
              </a:solidFill>
            </a:rPr>
            <a:t>query-execution engine </a:t>
          </a:r>
          <a:r>
            <a:rPr lang="en-US" sz="1300" b="0" i="0" kern="1200" dirty="0"/>
            <a:t>takes a query-evaluation plan, executes</a:t>
          </a:r>
          <a:br>
            <a:rPr lang="en-US" sz="1300" b="0" i="0" kern="1200" dirty="0"/>
          </a:br>
          <a:r>
            <a:rPr lang="en-US" sz="1300" b="0" i="0" kern="1200" dirty="0"/>
            <a:t>that plan, and returns the answers to the query</a:t>
          </a:r>
          <a:br>
            <a:rPr lang="en-US" sz="1300" kern="1200" dirty="0"/>
          </a:br>
          <a:br>
            <a:rPr lang="en-US" sz="1300" kern="1200" dirty="0"/>
          </a:br>
          <a:endParaRPr lang="en-PH" sz="1300" kern="1200" dirty="0"/>
        </a:p>
      </dsp:txBody>
      <dsp:txXfrm>
        <a:off x="8773935" y="715673"/>
        <a:ext cx="2394834" cy="368712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6E1FD-E7A0-497B-BBC0-740BAAC97C64}" type="datetimeFigureOut">
              <a:rPr lang="en-PH" smtClean="0"/>
              <a:t>29/01/2024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0CCE9-4AAE-4E1F-85AD-521A406D6524}" type="slidenum">
              <a:rPr lang="en-PH" smtClean="0"/>
              <a:t>‹#›</a:t>
            </a:fld>
            <a:endParaRPr lang="en-PH"/>
          </a:p>
        </p:txBody>
      </p:sp>
    </p:spTree>
    <p:extLst>
      <p:ext uri="{BB962C8B-B14F-4D97-AF65-F5344CB8AC3E}">
        <p14:creationId xmlns:p14="http://schemas.microsoft.com/office/powerpoint/2010/main" val="1559855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1E6E-2408-484E-8979-2DB96F2F8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947B426-68B8-4CB7-871C-5CC84E86C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7352935-9451-4839-96FB-E9A8FCCD6D96}"/>
              </a:ext>
            </a:extLst>
          </p:cNvPr>
          <p:cNvSpPr>
            <a:spLocks noGrp="1"/>
          </p:cNvSpPr>
          <p:nvPr>
            <p:ph type="dt" sz="half" idx="10"/>
          </p:nvPr>
        </p:nvSpPr>
        <p:spPr/>
        <p:txBody>
          <a:bodyPr/>
          <a:lstStyle/>
          <a:p>
            <a:fld id="{0CCF0B81-6BD8-4C65-9459-815598C5F1F4}" type="datetimeFigureOut">
              <a:rPr lang="en-PH" smtClean="0"/>
              <a:t>29/01/2024</a:t>
            </a:fld>
            <a:endParaRPr lang="en-PH"/>
          </a:p>
        </p:txBody>
      </p:sp>
      <p:sp>
        <p:nvSpPr>
          <p:cNvPr id="5" name="Footer Placeholder 4">
            <a:extLst>
              <a:ext uri="{FF2B5EF4-FFF2-40B4-BE49-F238E27FC236}">
                <a16:creationId xmlns:a16="http://schemas.microsoft.com/office/drawing/2014/main" id="{B468F784-7AF5-4560-BEFA-8C8096530B5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3498F6B-191E-4E4B-BE34-C7613712597C}"/>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13193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9526-6B4B-4B7C-836C-CA5ECFEE1878}"/>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2D3F895-13B7-4F09-8F2B-7C7B281BD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FED4FF3-605C-448B-ABE0-7A159B7B3BA6}"/>
              </a:ext>
            </a:extLst>
          </p:cNvPr>
          <p:cNvSpPr>
            <a:spLocks noGrp="1"/>
          </p:cNvSpPr>
          <p:nvPr>
            <p:ph type="dt" sz="half" idx="10"/>
          </p:nvPr>
        </p:nvSpPr>
        <p:spPr/>
        <p:txBody>
          <a:bodyPr/>
          <a:lstStyle/>
          <a:p>
            <a:fld id="{0CCF0B81-6BD8-4C65-9459-815598C5F1F4}" type="datetimeFigureOut">
              <a:rPr lang="en-PH" smtClean="0"/>
              <a:t>29/01/2024</a:t>
            </a:fld>
            <a:endParaRPr lang="en-PH"/>
          </a:p>
        </p:txBody>
      </p:sp>
      <p:sp>
        <p:nvSpPr>
          <p:cNvPr id="5" name="Footer Placeholder 4">
            <a:extLst>
              <a:ext uri="{FF2B5EF4-FFF2-40B4-BE49-F238E27FC236}">
                <a16:creationId xmlns:a16="http://schemas.microsoft.com/office/drawing/2014/main" id="{F5D10917-6EAA-48EE-AE32-E15F33FCA10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9451C44-2EAE-49AE-A864-682DEB3D8E3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19694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CFD600-C7E3-42EE-9735-2FE3EDE776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96C80727-2711-434B-AEFB-9E214673E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1B47950-A376-49E5-A09E-DEAA9AD59B10}"/>
              </a:ext>
            </a:extLst>
          </p:cNvPr>
          <p:cNvSpPr>
            <a:spLocks noGrp="1"/>
          </p:cNvSpPr>
          <p:nvPr>
            <p:ph type="dt" sz="half" idx="10"/>
          </p:nvPr>
        </p:nvSpPr>
        <p:spPr/>
        <p:txBody>
          <a:bodyPr/>
          <a:lstStyle/>
          <a:p>
            <a:fld id="{0CCF0B81-6BD8-4C65-9459-815598C5F1F4}" type="datetimeFigureOut">
              <a:rPr lang="en-PH" smtClean="0"/>
              <a:t>29/01/2024</a:t>
            </a:fld>
            <a:endParaRPr lang="en-PH"/>
          </a:p>
        </p:txBody>
      </p:sp>
      <p:sp>
        <p:nvSpPr>
          <p:cNvPr id="5" name="Footer Placeholder 4">
            <a:extLst>
              <a:ext uri="{FF2B5EF4-FFF2-40B4-BE49-F238E27FC236}">
                <a16:creationId xmlns:a16="http://schemas.microsoft.com/office/drawing/2014/main" id="{47D8641F-5631-4BB0-94A8-CB1A2D78FDD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056033-BC76-47F3-AA32-F159420DFDA7}"/>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426884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7643-F5D7-48E2-ADAB-95C74CECF0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00FC6CC-B49B-452C-8E9C-808488E73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2CBF4EE-800F-479B-9D99-FD0B990C4D09}"/>
              </a:ext>
            </a:extLst>
          </p:cNvPr>
          <p:cNvSpPr>
            <a:spLocks noGrp="1"/>
          </p:cNvSpPr>
          <p:nvPr>
            <p:ph type="dt" sz="half" idx="10"/>
          </p:nvPr>
        </p:nvSpPr>
        <p:spPr/>
        <p:txBody>
          <a:bodyPr/>
          <a:lstStyle/>
          <a:p>
            <a:fld id="{0CCF0B81-6BD8-4C65-9459-815598C5F1F4}" type="datetimeFigureOut">
              <a:rPr lang="en-PH" smtClean="0"/>
              <a:t>29/01/2024</a:t>
            </a:fld>
            <a:endParaRPr lang="en-PH"/>
          </a:p>
        </p:txBody>
      </p:sp>
      <p:sp>
        <p:nvSpPr>
          <p:cNvPr id="5" name="Footer Placeholder 4">
            <a:extLst>
              <a:ext uri="{FF2B5EF4-FFF2-40B4-BE49-F238E27FC236}">
                <a16:creationId xmlns:a16="http://schemas.microsoft.com/office/drawing/2014/main" id="{ABA3E0ED-BABB-43F4-8ACF-6AB1C583C02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B6B210-80B8-4EC4-A5DD-626DF33507CE}"/>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8966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0E17-7239-452C-8B6C-2DE99BB75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C82621D8-37ED-476B-884F-26990A946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FE869-1B16-425A-9EFF-D1D147E64F8E}"/>
              </a:ext>
            </a:extLst>
          </p:cNvPr>
          <p:cNvSpPr>
            <a:spLocks noGrp="1"/>
          </p:cNvSpPr>
          <p:nvPr>
            <p:ph type="dt" sz="half" idx="10"/>
          </p:nvPr>
        </p:nvSpPr>
        <p:spPr/>
        <p:txBody>
          <a:bodyPr/>
          <a:lstStyle/>
          <a:p>
            <a:fld id="{0CCF0B81-6BD8-4C65-9459-815598C5F1F4}" type="datetimeFigureOut">
              <a:rPr lang="en-PH" smtClean="0"/>
              <a:t>29/01/2024</a:t>
            </a:fld>
            <a:endParaRPr lang="en-PH"/>
          </a:p>
        </p:txBody>
      </p:sp>
      <p:sp>
        <p:nvSpPr>
          <p:cNvPr id="5" name="Footer Placeholder 4">
            <a:extLst>
              <a:ext uri="{FF2B5EF4-FFF2-40B4-BE49-F238E27FC236}">
                <a16:creationId xmlns:a16="http://schemas.microsoft.com/office/drawing/2014/main" id="{FEB7772C-84B9-4CA4-BC65-3D41F9D331A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4F6E878-86EF-4ABF-A7AD-65B43A873D50}"/>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41262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03AF-7534-49E0-B0A2-F0403B159E1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4E63158-1F78-4261-99A0-55F573DD0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3B12B8E-1661-462B-A00C-FE1078E5F2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66763DF-E084-447E-A488-9F9D328A97D0}"/>
              </a:ext>
            </a:extLst>
          </p:cNvPr>
          <p:cNvSpPr>
            <a:spLocks noGrp="1"/>
          </p:cNvSpPr>
          <p:nvPr>
            <p:ph type="dt" sz="half" idx="10"/>
          </p:nvPr>
        </p:nvSpPr>
        <p:spPr/>
        <p:txBody>
          <a:bodyPr/>
          <a:lstStyle/>
          <a:p>
            <a:fld id="{0CCF0B81-6BD8-4C65-9459-815598C5F1F4}" type="datetimeFigureOut">
              <a:rPr lang="en-PH" smtClean="0"/>
              <a:t>29/01/2024</a:t>
            </a:fld>
            <a:endParaRPr lang="en-PH"/>
          </a:p>
        </p:txBody>
      </p:sp>
      <p:sp>
        <p:nvSpPr>
          <p:cNvPr id="6" name="Footer Placeholder 5">
            <a:extLst>
              <a:ext uri="{FF2B5EF4-FFF2-40B4-BE49-F238E27FC236}">
                <a16:creationId xmlns:a16="http://schemas.microsoft.com/office/drawing/2014/main" id="{2D46663E-C0B8-407A-9C08-AD7A14CDF03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444692-F2BB-4F15-9AC6-1D337C5F6BB9}"/>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52483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4591-52D4-4A6A-81FF-CF9B69DD3DC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AD74561-7712-4BE5-B42C-1DF224123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6369D-C1D0-4A4F-85B0-DC21BD7E9C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0D26301-7EFA-4E2D-8E37-01989EDE4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8D5A3-0863-4C19-8CDF-E5F6380092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61BD46F-0A9D-4A21-A809-A8A4915A7137}"/>
              </a:ext>
            </a:extLst>
          </p:cNvPr>
          <p:cNvSpPr>
            <a:spLocks noGrp="1"/>
          </p:cNvSpPr>
          <p:nvPr>
            <p:ph type="dt" sz="half" idx="10"/>
          </p:nvPr>
        </p:nvSpPr>
        <p:spPr/>
        <p:txBody>
          <a:bodyPr/>
          <a:lstStyle/>
          <a:p>
            <a:fld id="{0CCF0B81-6BD8-4C65-9459-815598C5F1F4}" type="datetimeFigureOut">
              <a:rPr lang="en-PH" smtClean="0"/>
              <a:t>29/01/2024</a:t>
            </a:fld>
            <a:endParaRPr lang="en-PH"/>
          </a:p>
        </p:txBody>
      </p:sp>
      <p:sp>
        <p:nvSpPr>
          <p:cNvPr id="8" name="Footer Placeholder 7">
            <a:extLst>
              <a:ext uri="{FF2B5EF4-FFF2-40B4-BE49-F238E27FC236}">
                <a16:creationId xmlns:a16="http://schemas.microsoft.com/office/drawing/2014/main" id="{63B3FE40-3AE1-4501-BD99-5BB30AA8E9E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819DB7BF-E7E2-4599-93C1-314862B49E9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7955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A4B7-5BD0-45CE-A3AB-0BDAEBCB2F86}"/>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5317F3A-B35D-4332-A083-A8EA82A8CCFF}"/>
              </a:ext>
            </a:extLst>
          </p:cNvPr>
          <p:cNvSpPr>
            <a:spLocks noGrp="1"/>
          </p:cNvSpPr>
          <p:nvPr>
            <p:ph type="dt" sz="half" idx="10"/>
          </p:nvPr>
        </p:nvSpPr>
        <p:spPr/>
        <p:txBody>
          <a:bodyPr/>
          <a:lstStyle/>
          <a:p>
            <a:fld id="{0CCF0B81-6BD8-4C65-9459-815598C5F1F4}" type="datetimeFigureOut">
              <a:rPr lang="en-PH" smtClean="0"/>
              <a:t>29/01/2024</a:t>
            </a:fld>
            <a:endParaRPr lang="en-PH"/>
          </a:p>
        </p:txBody>
      </p:sp>
      <p:sp>
        <p:nvSpPr>
          <p:cNvPr id="4" name="Footer Placeholder 3">
            <a:extLst>
              <a:ext uri="{FF2B5EF4-FFF2-40B4-BE49-F238E27FC236}">
                <a16:creationId xmlns:a16="http://schemas.microsoft.com/office/drawing/2014/main" id="{955D1BAA-3C55-422C-9DDB-C8FA246675AF}"/>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14545CCC-0421-4BC8-A428-7D6891975624}"/>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76104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A8D164-8317-4375-AC20-4E5ECFBC8304}"/>
              </a:ext>
            </a:extLst>
          </p:cNvPr>
          <p:cNvSpPr>
            <a:spLocks noGrp="1"/>
          </p:cNvSpPr>
          <p:nvPr>
            <p:ph type="dt" sz="half" idx="10"/>
          </p:nvPr>
        </p:nvSpPr>
        <p:spPr/>
        <p:txBody>
          <a:bodyPr/>
          <a:lstStyle/>
          <a:p>
            <a:fld id="{0CCF0B81-6BD8-4C65-9459-815598C5F1F4}" type="datetimeFigureOut">
              <a:rPr lang="en-PH" smtClean="0"/>
              <a:t>29/01/2024</a:t>
            </a:fld>
            <a:endParaRPr lang="en-PH"/>
          </a:p>
        </p:txBody>
      </p:sp>
      <p:sp>
        <p:nvSpPr>
          <p:cNvPr id="3" name="Footer Placeholder 2">
            <a:extLst>
              <a:ext uri="{FF2B5EF4-FFF2-40B4-BE49-F238E27FC236}">
                <a16:creationId xmlns:a16="http://schemas.microsoft.com/office/drawing/2014/main" id="{2CE65B31-8161-47C0-B8D2-02FC9D06353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5B8A5A49-C1DE-4043-9C4E-CA88B7D930C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474507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1128-45F1-4E37-A76C-48135B4B5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96A6B574-F2D0-4A1E-971A-951AD113F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284A9BF5-4AAF-46A8-9307-3E49D1DC7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4D477-7EF0-4092-A585-C8B452D869A0}"/>
              </a:ext>
            </a:extLst>
          </p:cNvPr>
          <p:cNvSpPr>
            <a:spLocks noGrp="1"/>
          </p:cNvSpPr>
          <p:nvPr>
            <p:ph type="dt" sz="half" idx="10"/>
          </p:nvPr>
        </p:nvSpPr>
        <p:spPr/>
        <p:txBody>
          <a:bodyPr/>
          <a:lstStyle/>
          <a:p>
            <a:fld id="{0CCF0B81-6BD8-4C65-9459-815598C5F1F4}" type="datetimeFigureOut">
              <a:rPr lang="en-PH" smtClean="0"/>
              <a:t>29/01/2024</a:t>
            </a:fld>
            <a:endParaRPr lang="en-PH"/>
          </a:p>
        </p:txBody>
      </p:sp>
      <p:sp>
        <p:nvSpPr>
          <p:cNvPr id="6" name="Footer Placeholder 5">
            <a:extLst>
              <a:ext uri="{FF2B5EF4-FFF2-40B4-BE49-F238E27FC236}">
                <a16:creationId xmlns:a16="http://schemas.microsoft.com/office/drawing/2014/main" id="{912B03C4-61D6-4E97-BF6A-97F68327734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11C0268-0C31-4494-872A-FF14572B07FB}"/>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14456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858D-F4CE-4847-9F4E-96911B726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112DC33-E4BE-4D59-8A3E-E5C8C7FE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4662A18-4E8B-44E0-95B0-48E49B06B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3A010-3289-4BEF-9BA6-B9291ECCA3A3}"/>
              </a:ext>
            </a:extLst>
          </p:cNvPr>
          <p:cNvSpPr>
            <a:spLocks noGrp="1"/>
          </p:cNvSpPr>
          <p:nvPr>
            <p:ph type="dt" sz="half" idx="10"/>
          </p:nvPr>
        </p:nvSpPr>
        <p:spPr/>
        <p:txBody>
          <a:bodyPr/>
          <a:lstStyle/>
          <a:p>
            <a:fld id="{0CCF0B81-6BD8-4C65-9459-815598C5F1F4}" type="datetimeFigureOut">
              <a:rPr lang="en-PH" smtClean="0"/>
              <a:t>29/01/2024</a:t>
            </a:fld>
            <a:endParaRPr lang="en-PH"/>
          </a:p>
        </p:txBody>
      </p:sp>
      <p:sp>
        <p:nvSpPr>
          <p:cNvPr id="6" name="Footer Placeholder 5">
            <a:extLst>
              <a:ext uri="{FF2B5EF4-FFF2-40B4-BE49-F238E27FC236}">
                <a16:creationId xmlns:a16="http://schemas.microsoft.com/office/drawing/2014/main" id="{C3F1841C-B8D0-4564-AB48-104684286C1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18FD835-28F9-4C9B-8DEF-1C8AF7C1961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86918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2D0B8-307D-483C-BA2C-9A8A459E4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75D10E-5C2B-4972-BF7B-F9575460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42C434A-E16E-4577-B5A4-C633EF521A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F0B81-6BD8-4C65-9459-815598C5F1F4}" type="datetimeFigureOut">
              <a:rPr lang="en-PH" smtClean="0"/>
              <a:t>29/01/2024</a:t>
            </a:fld>
            <a:endParaRPr lang="en-PH"/>
          </a:p>
        </p:txBody>
      </p:sp>
      <p:sp>
        <p:nvSpPr>
          <p:cNvPr id="5" name="Footer Placeholder 4">
            <a:extLst>
              <a:ext uri="{FF2B5EF4-FFF2-40B4-BE49-F238E27FC236}">
                <a16:creationId xmlns:a16="http://schemas.microsoft.com/office/drawing/2014/main" id="{529472F3-C75B-4412-A75D-AF542B82A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190A6DE4-6572-40B4-8CEF-D76FDC9FDC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55236-52B9-4157-99EF-C477DAF2F554}" type="slidenum">
              <a:rPr lang="en-PH" smtClean="0"/>
              <a:t>‹#›</a:t>
            </a:fld>
            <a:endParaRPr lang="en-PH"/>
          </a:p>
        </p:txBody>
      </p:sp>
    </p:spTree>
    <p:extLst>
      <p:ext uri="{BB962C8B-B14F-4D97-AF65-F5344CB8AC3E}">
        <p14:creationId xmlns:p14="http://schemas.microsoft.com/office/powerpoint/2010/main" val="1186813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gif"/></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image" Target="../media/image4.gi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p:txBody>
          <a:bodyPr/>
          <a:lstStyle/>
          <a:p>
            <a:r>
              <a:rPr lang="en-PH" b="1" dirty="0"/>
              <a:t>Query Processing</a:t>
            </a:r>
          </a:p>
        </p:txBody>
      </p:sp>
      <p:sp>
        <p:nvSpPr>
          <p:cNvPr id="3" name="Subtitle 2">
            <a:extLst>
              <a:ext uri="{FF2B5EF4-FFF2-40B4-BE49-F238E27FC236}">
                <a16:creationId xmlns:a16="http://schemas.microsoft.com/office/drawing/2014/main" id="{C0232827-4F60-4C85-BA9F-CAC18540AC11}"/>
              </a:ext>
            </a:extLst>
          </p:cNvPr>
          <p:cNvSpPr>
            <a:spLocks noGrp="1"/>
          </p:cNvSpPr>
          <p:nvPr>
            <p:ph type="subTitle" idx="1"/>
          </p:nvPr>
        </p:nvSpPr>
        <p:spPr/>
        <p:txBody>
          <a:bodyPr>
            <a:normAutofit fontScale="85000" lnSpcReduction="20000"/>
          </a:bodyPr>
          <a:lstStyle/>
          <a:p>
            <a:pPr algn="l"/>
            <a:endParaRPr lang="en-PH" sz="2000" dirty="0"/>
          </a:p>
          <a:p>
            <a:pPr algn="l"/>
            <a:r>
              <a:rPr lang="en-PH" sz="2000" dirty="0"/>
              <a:t>Presented By:</a:t>
            </a:r>
          </a:p>
          <a:p>
            <a:pPr algn="l"/>
            <a:r>
              <a:rPr lang="en-PH" sz="2000" dirty="0" err="1"/>
              <a:t>Elizer</a:t>
            </a:r>
            <a:r>
              <a:rPr lang="en-PH" sz="2000" dirty="0"/>
              <a:t> Ponio Jr.</a:t>
            </a:r>
            <a:br>
              <a:rPr lang="en-PH" sz="2000" dirty="0"/>
            </a:br>
            <a:br>
              <a:rPr lang="en-PH" sz="2000" dirty="0"/>
            </a:br>
            <a:r>
              <a:rPr lang="en-PH" sz="2000" dirty="0"/>
              <a:t>Department of Computer Science</a:t>
            </a:r>
          </a:p>
          <a:p>
            <a:pPr algn="l"/>
            <a:r>
              <a:rPr lang="en-PH" sz="2000" dirty="0"/>
              <a:t>College of Computing and Information Technologies</a:t>
            </a:r>
          </a:p>
          <a:p>
            <a:pPr algn="l"/>
            <a:endParaRPr lang="en-PH" sz="2000"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CTADVDBL</a:t>
            </a:r>
            <a:r>
              <a:rPr lang="en-PH" dirty="0"/>
              <a:t>	</a:t>
            </a:r>
          </a:p>
        </p:txBody>
      </p:sp>
    </p:spTree>
    <p:extLst>
      <p:ext uri="{BB962C8B-B14F-4D97-AF65-F5344CB8AC3E}">
        <p14:creationId xmlns:p14="http://schemas.microsoft.com/office/powerpoint/2010/main" val="4005017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Parsing and Translation (continued) </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extBox 5">
            <a:extLst>
              <a:ext uri="{FF2B5EF4-FFF2-40B4-BE49-F238E27FC236}">
                <a16:creationId xmlns:a16="http://schemas.microsoft.com/office/drawing/2014/main" id="{15EE2048-5B9C-8AD8-0D36-488F4281ECD9}"/>
              </a:ext>
            </a:extLst>
          </p:cNvPr>
          <p:cNvSpPr txBox="1"/>
          <p:nvPr/>
        </p:nvSpPr>
        <p:spPr>
          <a:xfrm>
            <a:off x="631671" y="1329017"/>
            <a:ext cx="10928657" cy="830997"/>
          </a:xfrm>
          <a:prstGeom prst="rect">
            <a:avLst/>
          </a:prstGeom>
          <a:noFill/>
        </p:spPr>
        <p:txBody>
          <a:bodyPr wrap="square">
            <a:spAutoFit/>
          </a:bodyPr>
          <a:lstStyle/>
          <a:p>
            <a:r>
              <a:rPr lang="en-US" sz="2400" dirty="0"/>
              <a:t>The next step is to convert all the tokens into </a:t>
            </a:r>
            <a:r>
              <a:rPr lang="en-US" sz="2400" b="1" dirty="0">
                <a:solidFill>
                  <a:srgbClr val="00B0F0"/>
                </a:solidFill>
              </a:rPr>
              <a:t>relational expressions </a:t>
            </a:r>
            <a:r>
              <a:rPr lang="en-US" sz="2400" dirty="0"/>
              <a:t>or </a:t>
            </a:r>
            <a:r>
              <a:rPr lang="en-US" sz="2400" b="1" dirty="0">
                <a:solidFill>
                  <a:srgbClr val="00B0F0"/>
                </a:solidFill>
              </a:rPr>
              <a:t>graphs</a:t>
            </a:r>
            <a:r>
              <a:rPr lang="en-US" sz="2400" dirty="0"/>
              <a:t>, or </a:t>
            </a:r>
            <a:r>
              <a:rPr lang="en-US" sz="2400" b="1" dirty="0">
                <a:solidFill>
                  <a:srgbClr val="00B0F0"/>
                </a:solidFill>
              </a:rPr>
              <a:t>trees</a:t>
            </a:r>
          </a:p>
          <a:p>
            <a:r>
              <a:rPr lang="en-US" sz="2400" dirty="0"/>
              <a:t>These are easy to handle for the optimizer in further processes.</a:t>
            </a:r>
            <a:endParaRPr lang="en-PH" sz="2400" dirty="0"/>
          </a:p>
        </p:txBody>
      </p:sp>
      <p:pic>
        <p:nvPicPr>
          <p:cNvPr id="17" name="Picture 16" descr="A black and white screen with green dots and white text&#10;&#10;Description automatically generated">
            <a:extLst>
              <a:ext uri="{FF2B5EF4-FFF2-40B4-BE49-F238E27FC236}">
                <a16:creationId xmlns:a16="http://schemas.microsoft.com/office/drawing/2014/main" id="{98305932-A9BA-CBD8-A7FE-CCBF2F3A0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433" y="3187665"/>
            <a:ext cx="3147521" cy="1399841"/>
          </a:xfrm>
          <a:prstGeom prst="rect">
            <a:avLst/>
          </a:prstGeom>
        </p:spPr>
      </p:pic>
      <p:pic>
        <p:nvPicPr>
          <p:cNvPr id="19" name="Picture 18" descr="A diagram of a flowchart&#10;&#10;Description automatically generated">
            <a:extLst>
              <a:ext uri="{FF2B5EF4-FFF2-40B4-BE49-F238E27FC236}">
                <a16:creationId xmlns:a16="http://schemas.microsoft.com/office/drawing/2014/main" id="{9D64734A-1F13-1044-4950-A38BE3072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1865" y="2607181"/>
            <a:ext cx="3456949" cy="2209736"/>
          </a:xfrm>
          <a:prstGeom prst="rect">
            <a:avLst/>
          </a:prstGeom>
        </p:spPr>
      </p:pic>
      <p:sp>
        <p:nvSpPr>
          <p:cNvPr id="20" name="TextBox 19">
            <a:extLst>
              <a:ext uri="{FF2B5EF4-FFF2-40B4-BE49-F238E27FC236}">
                <a16:creationId xmlns:a16="http://schemas.microsoft.com/office/drawing/2014/main" id="{D284C945-B113-BD24-225B-53C9191DCFDA}"/>
              </a:ext>
            </a:extLst>
          </p:cNvPr>
          <p:cNvSpPr txBox="1"/>
          <p:nvPr/>
        </p:nvSpPr>
        <p:spPr>
          <a:xfrm>
            <a:off x="2622859" y="4894752"/>
            <a:ext cx="2128667" cy="738664"/>
          </a:xfrm>
          <a:prstGeom prst="rect">
            <a:avLst/>
          </a:prstGeom>
          <a:noFill/>
        </p:spPr>
        <p:txBody>
          <a:bodyPr wrap="square">
            <a:spAutoFit/>
          </a:bodyPr>
          <a:lstStyle/>
          <a:p>
            <a:pPr algn="ctr"/>
            <a:r>
              <a:rPr lang="en-US" sz="2100" b="1" dirty="0"/>
              <a:t>Relational Algebra</a:t>
            </a:r>
          </a:p>
        </p:txBody>
      </p:sp>
      <p:sp>
        <p:nvSpPr>
          <p:cNvPr id="21" name="TextBox 20">
            <a:extLst>
              <a:ext uri="{FF2B5EF4-FFF2-40B4-BE49-F238E27FC236}">
                <a16:creationId xmlns:a16="http://schemas.microsoft.com/office/drawing/2014/main" id="{A63F08CB-906F-2604-963F-86FC14DF7E71}"/>
              </a:ext>
            </a:extLst>
          </p:cNvPr>
          <p:cNvSpPr txBox="1"/>
          <p:nvPr/>
        </p:nvSpPr>
        <p:spPr>
          <a:xfrm>
            <a:off x="7765900" y="4894752"/>
            <a:ext cx="2128667" cy="415498"/>
          </a:xfrm>
          <a:prstGeom prst="rect">
            <a:avLst/>
          </a:prstGeom>
          <a:noFill/>
        </p:spPr>
        <p:txBody>
          <a:bodyPr wrap="square">
            <a:spAutoFit/>
          </a:bodyPr>
          <a:lstStyle/>
          <a:p>
            <a:pPr algn="ctr"/>
            <a:r>
              <a:rPr lang="en-US" sz="2100" b="1" dirty="0"/>
              <a:t>Trees</a:t>
            </a:r>
          </a:p>
        </p:txBody>
      </p:sp>
    </p:spTree>
    <p:extLst>
      <p:ext uri="{BB962C8B-B14F-4D97-AF65-F5344CB8AC3E}">
        <p14:creationId xmlns:p14="http://schemas.microsoft.com/office/powerpoint/2010/main" val="314653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Evaluation</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6" name="TextBox 15">
            <a:extLst>
              <a:ext uri="{FF2B5EF4-FFF2-40B4-BE49-F238E27FC236}">
                <a16:creationId xmlns:a16="http://schemas.microsoft.com/office/drawing/2014/main" id="{4F6AA7FE-75DD-2019-C1D5-4D4643F55B4F}"/>
              </a:ext>
            </a:extLst>
          </p:cNvPr>
          <p:cNvSpPr txBox="1"/>
          <p:nvPr/>
        </p:nvSpPr>
        <p:spPr>
          <a:xfrm>
            <a:off x="595802" y="1255067"/>
            <a:ext cx="11202195" cy="2308324"/>
          </a:xfrm>
          <a:prstGeom prst="rect">
            <a:avLst/>
          </a:prstGeom>
          <a:noFill/>
        </p:spPr>
        <p:txBody>
          <a:bodyPr wrap="square">
            <a:spAutoFit/>
          </a:bodyPr>
          <a:lstStyle/>
          <a:p>
            <a:r>
              <a:rPr lang="en-US" sz="2400" dirty="0"/>
              <a:t>Execution Plan in is a representation of different operations performed by the SQL query processor. When you execute any query then the query processor will generate an execution plan along with the Query to be initiated.</a:t>
            </a:r>
          </a:p>
          <a:p>
            <a:endParaRPr lang="en-US" sz="2400" dirty="0"/>
          </a:p>
          <a:p>
            <a:r>
              <a:rPr lang="en-US" sz="2400" dirty="0"/>
              <a:t>Identifying query workflow, operators, and components begins with query execution plan</a:t>
            </a:r>
            <a:endParaRPr lang="en-PH" sz="2400" dirty="0"/>
          </a:p>
        </p:txBody>
      </p:sp>
      <p:pic>
        <p:nvPicPr>
          <p:cNvPr id="3" name="Picture 2">
            <a:extLst>
              <a:ext uri="{FF2B5EF4-FFF2-40B4-BE49-F238E27FC236}">
                <a16:creationId xmlns:a16="http://schemas.microsoft.com/office/drawing/2014/main" id="{9AD18716-8074-4347-F585-0008D65AF55F}"/>
              </a:ext>
            </a:extLst>
          </p:cNvPr>
          <p:cNvPicPr>
            <a:picLocks noChangeAspect="1"/>
          </p:cNvPicPr>
          <p:nvPr/>
        </p:nvPicPr>
        <p:blipFill>
          <a:blip r:embed="rId3"/>
          <a:stretch>
            <a:fillRect/>
          </a:stretch>
        </p:blipFill>
        <p:spPr>
          <a:xfrm>
            <a:off x="5205412" y="3870275"/>
            <a:ext cx="1781175" cy="1571625"/>
          </a:xfrm>
          <a:prstGeom prst="rect">
            <a:avLst/>
          </a:prstGeom>
        </p:spPr>
      </p:pic>
    </p:spTree>
    <p:extLst>
      <p:ext uri="{BB962C8B-B14F-4D97-AF65-F5344CB8AC3E}">
        <p14:creationId xmlns:p14="http://schemas.microsoft.com/office/powerpoint/2010/main" val="1262776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Evaluation</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6" name="TextBox 15">
            <a:extLst>
              <a:ext uri="{FF2B5EF4-FFF2-40B4-BE49-F238E27FC236}">
                <a16:creationId xmlns:a16="http://schemas.microsoft.com/office/drawing/2014/main" id="{4F6AA7FE-75DD-2019-C1D5-4D4643F55B4F}"/>
              </a:ext>
            </a:extLst>
          </p:cNvPr>
          <p:cNvSpPr txBox="1"/>
          <p:nvPr/>
        </p:nvSpPr>
        <p:spPr>
          <a:xfrm>
            <a:off x="595802" y="1255067"/>
            <a:ext cx="11202195" cy="461665"/>
          </a:xfrm>
          <a:prstGeom prst="rect">
            <a:avLst/>
          </a:prstGeom>
          <a:noFill/>
        </p:spPr>
        <p:txBody>
          <a:bodyPr wrap="square">
            <a:spAutoFit/>
          </a:bodyPr>
          <a:lstStyle/>
          <a:p>
            <a:r>
              <a:rPr lang="en-US" sz="2400" dirty="0"/>
              <a:t>In query evaluation, a </a:t>
            </a:r>
            <a:r>
              <a:rPr lang="en-US" sz="2400" b="1" dirty="0">
                <a:solidFill>
                  <a:srgbClr val="00B050"/>
                </a:solidFill>
              </a:rPr>
              <a:t>query execution plan </a:t>
            </a:r>
            <a:r>
              <a:rPr lang="en-US" sz="2400" dirty="0"/>
              <a:t>is generated that is used to evaluate a query. </a:t>
            </a:r>
            <a:endParaRPr lang="en-PH" sz="2400" dirty="0"/>
          </a:p>
        </p:txBody>
      </p:sp>
      <p:sp>
        <p:nvSpPr>
          <p:cNvPr id="3" name="TextBox 2">
            <a:extLst>
              <a:ext uri="{FF2B5EF4-FFF2-40B4-BE49-F238E27FC236}">
                <a16:creationId xmlns:a16="http://schemas.microsoft.com/office/drawing/2014/main" id="{0BE71194-FB7D-E0A9-676B-DCEFA81CC599}"/>
              </a:ext>
            </a:extLst>
          </p:cNvPr>
          <p:cNvSpPr txBox="1"/>
          <p:nvPr/>
        </p:nvSpPr>
        <p:spPr>
          <a:xfrm>
            <a:off x="595801" y="2009938"/>
            <a:ext cx="11202195" cy="830997"/>
          </a:xfrm>
          <a:prstGeom prst="rect">
            <a:avLst/>
          </a:prstGeom>
          <a:noFill/>
        </p:spPr>
        <p:txBody>
          <a:bodyPr wrap="square">
            <a:spAutoFit/>
          </a:bodyPr>
          <a:lstStyle/>
          <a:p>
            <a:r>
              <a:rPr lang="en-US" sz="2400" dirty="0"/>
              <a:t>A query execution plan consists of </a:t>
            </a:r>
            <a:r>
              <a:rPr lang="en-US" sz="2400" b="1" dirty="0">
                <a:solidFill>
                  <a:srgbClr val="00B0F0"/>
                </a:solidFill>
              </a:rPr>
              <a:t>a sequence of operations </a:t>
            </a:r>
            <a:r>
              <a:rPr lang="en-US" sz="2400" dirty="0"/>
              <a:t>which are annotated with instructions to. </a:t>
            </a:r>
            <a:endParaRPr lang="en-PH" sz="2400" dirty="0"/>
          </a:p>
        </p:txBody>
      </p:sp>
      <p:sp>
        <p:nvSpPr>
          <p:cNvPr id="5" name="TextBox 4">
            <a:extLst>
              <a:ext uri="{FF2B5EF4-FFF2-40B4-BE49-F238E27FC236}">
                <a16:creationId xmlns:a16="http://schemas.microsoft.com/office/drawing/2014/main" id="{099B1CAF-76E0-3D3A-B168-5219EB896D96}"/>
              </a:ext>
            </a:extLst>
          </p:cNvPr>
          <p:cNvSpPr txBox="1"/>
          <p:nvPr/>
        </p:nvSpPr>
        <p:spPr>
          <a:xfrm>
            <a:off x="595800" y="3025601"/>
            <a:ext cx="11202195" cy="461665"/>
          </a:xfrm>
          <a:prstGeom prst="rect">
            <a:avLst/>
          </a:prstGeom>
          <a:noFill/>
        </p:spPr>
        <p:txBody>
          <a:bodyPr wrap="square">
            <a:spAutoFit/>
          </a:bodyPr>
          <a:lstStyle/>
          <a:p>
            <a:r>
              <a:rPr lang="en-US" sz="2400" dirty="0"/>
              <a:t>Operations are annotated in-order to </a:t>
            </a:r>
            <a:r>
              <a:rPr lang="en-US" sz="2400" b="1" dirty="0">
                <a:solidFill>
                  <a:srgbClr val="0070C0"/>
                </a:solidFill>
              </a:rPr>
              <a:t>evaluate each of them</a:t>
            </a:r>
            <a:r>
              <a:rPr lang="en-US" sz="2400" dirty="0"/>
              <a:t>. </a:t>
            </a:r>
            <a:endParaRPr lang="en-PH" sz="2400" dirty="0"/>
          </a:p>
        </p:txBody>
      </p:sp>
      <p:sp>
        <p:nvSpPr>
          <p:cNvPr id="6" name="TextBox 5">
            <a:extLst>
              <a:ext uri="{FF2B5EF4-FFF2-40B4-BE49-F238E27FC236}">
                <a16:creationId xmlns:a16="http://schemas.microsoft.com/office/drawing/2014/main" id="{C1715D86-6E13-B500-50C7-6A506EF6091E}"/>
              </a:ext>
            </a:extLst>
          </p:cNvPr>
          <p:cNvSpPr txBox="1"/>
          <p:nvPr/>
        </p:nvSpPr>
        <p:spPr>
          <a:xfrm>
            <a:off x="595800" y="3797740"/>
            <a:ext cx="11202195" cy="461665"/>
          </a:xfrm>
          <a:prstGeom prst="rect">
            <a:avLst/>
          </a:prstGeom>
          <a:noFill/>
        </p:spPr>
        <p:txBody>
          <a:bodyPr wrap="square">
            <a:spAutoFit/>
          </a:bodyPr>
          <a:lstStyle/>
          <a:p>
            <a:r>
              <a:rPr lang="en-US" sz="2400" dirty="0"/>
              <a:t>Different execution plans for a given query can have different </a:t>
            </a:r>
            <a:r>
              <a:rPr lang="en-US" sz="2400" b="1" dirty="0">
                <a:solidFill>
                  <a:srgbClr val="FF0000"/>
                </a:solidFill>
              </a:rPr>
              <a:t>costs</a:t>
            </a:r>
            <a:r>
              <a:rPr lang="en-US" sz="2400" dirty="0"/>
              <a:t>.</a:t>
            </a:r>
            <a:endParaRPr lang="en-PH" sz="2400" dirty="0"/>
          </a:p>
        </p:txBody>
      </p:sp>
    </p:spTree>
    <p:extLst>
      <p:ext uri="{BB962C8B-B14F-4D97-AF65-F5344CB8AC3E}">
        <p14:creationId xmlns:p14="http://schemas.microsoft.com/office/powerpoint/2010/main" val="2390383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17" name="Picture 16" descr="A black rectangle with white text&#10;&#10;Description automatically generated">
            <a:extLst>
              <a:ext uri="{FF2B5EF4-FFF2-40B4-BE49-F238E27FC236}">
                <a16:creationId xmlns:a16="http://schemas.microsoft.com/office/drawing/2014/main" id="{FE1D6900-84A0-82C7-1642-A040B13ED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7135" y="584297"/>
            <a:ext cx="7977725" cy="2924106"/>
          </a:xfrm>
          <a:prstGeom prst="rect">
            <a:avLst/>
          </a:prstGeom>
        </p:spPr>
      </p:pic>
      <p:pic>
        <p:nvPicPr>
          <p:cNvPr id="19" name="Picture 18">
            <a:extLst>
              <a:ext uri="{FF2B5EF4-FFF2-40B4-BE49-F238E27FC236}">
                <a16:creationId xmlns:a16="http://schemas.microsoft.com/office/drawing/2014/main" id="{D4E471A9-BB05-D29A-B610-09A08E84D9A2}"/>
              </a:ext>
            </a:extLst>
          </p:cNvPr>
          <p:cNvPicPr>
            <a:picLocks noChangeAspect="1"/>
          </p:cNvPicPr>
          <p:nvPr/>
        </p:nvPicPr>
        <p:blipFill>
          <a:blip r:embed="rId4"/>
          <a:stretch>
            <a:fillRect/>
          </a:stretch>
        </p:blipFill>
        <p:spPr>
          <a:xfrm>
            <a:off x="5205409" y="3832438"/>
            <a:ext cx="1781175" cy="1571625"/>
          </a:xfrm>
          <a:prstGeom prst="rect">
            <a:avLst/>
          </a:prstGeom>
        </p:spPr>
      </p:pic>
      <p:sp>
        <p:nvSpPr>
          <p:cNvPr id="20" name="TextBox 19">
            <a:extLst>
              <a:ext uri="{FF2B5EF4-FFF2-40B4-BE49-F238E27FC236}">
                <a16:creationId xmlns:a16="http://schemas.microsoft.com/office/drawing/2014/main" id="{356D3049-B9C3-319B-F1BC-41D454088481}"/>
              </a:ext>
            </a:extLst>
          </p:cNvPr>
          <p:cNvSpPr txBox="1"/>
          <p:nvPr/>
        </p:nvSpPr>
        <p:spPr>
          <a:xfrm>
            <a:off x="1821896" y="5442706"/>
            <a:ext cx="8548200" cy="830997"/>
          </a:xfrm>
          <a:prstGeom prst="rect">
            <a:avLst/>
          </a:prstGeom>
          <a:noFill/>
        </p:spPr>
        <p:txBody>
          <a:bodyPr wrap="square">
            <a:spAutoFit/>
          </a:bodyPr>
          <a:lstStyle/>
          <a:p>
            <a:r>
              <a:rPr lang="en-US" sz="2400" dirty="0"/>
              <a:t>In </a:t>
            </a:r>
            <a:r>
              <a:rPr lang="en-US" sz="2400" b="1" dirty="0" err="1">
                <a:solidFill>
                  <a:srgbClr val="0070C0"/>
                </a:solidFill>
              </a:rPr>
              <a:t>mySQL</a:t>
            </a:r>
            <a:r>
              <a:rPr lang="en-US" sz="2400" b="1" dirty="0">
                <a:solidFill>
                  <a:srgbClr val="0070C0"/>
                </a:solidFill>
              </a:rPr>
              <a:t> Workbench</a:t>
            </a:r>
            <a:r>
              <a:rPr lang="en-US" sz="2400" dirty="0"/>
              <a:t>, execution plans are represented as </a:t>
            </a:r>
            <a:r>
              <a:rPr lang="en-US" sz="2400" b="1" dirty="0">
                <a:solidFill>
                  <a:srgbClr val="0070C0"/>
                </a:solidFill>
              </a:rPr>
              <a:t>graphical diagrams</a:t>
            </a:r>
            <a:r>
              <a:rPr lang="en-US" sz="2400" dirty="0"/>
              <a:t>.</a:t>
            </a:r>
            <a:endParaRPr lang="en-PH" sz="2400" dirty="0"/>
          </a:p>
        </p:txBody>
      </p:sp>
    </p:spTree>
    <p:extLst>
      <p:ext uri="{BB962C8B-B14F-4D97-AF65-F5344CB8AC3E}">
        <p14:creationId xmlns:p14="http://schemas.microsoft.com/office/powerpoint/2010/main" val="394255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randombar(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Optimization</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6" name="TextBox 15">
            <a:extLst>
              <a:ext uri="{FF2B5EF4-FFF2-40B4-BE49-F238E27FC236}">
                <a16:creationId xmlns:a16="http://schemas.microsoft.com/office/drawing/2014/main" id="{4F6AA7FE-75DD-2019-C1D5-4D4643F55B4F}"/>
              </a:ext>
            </a:extLst>
          </p:cNvPr>
          <p:cNvSpPr txBox="1"/>
          <p:nvPr/>
        </p:nvSpPr>
        <p:spPr>
          <a:xfrm>
            <a:off x="494902" y="1299211"/>
            <a:ext cx="11202195" cy="3785652"/>
          </a:xfrm>
          <a:prstGeom prst="rect">
            <a:avLst/>
          </a:prstGeom>
          <a:noFill/>
        </p:spPr>
        <p:txBody>
          <a:bodyPr wrap="square">
            <a:spAutoFit/>
          </a:bodyPr>
          <a:lstStyle/>
          <a:p>
            <a:pPr algn="l"/>
            <a:r>
              <a:rPr lang="en-US" sz="2400" dirty="0"/>
              <a:t>In query optimization, it chooses the </a:t>
            </a:r>
            <a:r>
              <a:rPr lang="en-US" sz="2400" b="1" dirty="0">
                <a:solidFill>
                  <a:srgbClr val="00B050"/>
                </a:solidFill>
              </a:rPr>
              <a:t>most efficient execution plan </a:t>
            </a:r>
            <a:r>
              <a:rPr lang="en-US" sz="2400" dirty="0"/>
              <a:t>based on the </a:t>
            </a:r>
            <a:r>
              <a:rPr lang="en-US" sz="2400" b="1" dirty="0">
                <a:solidFill>
                  <a:srgbClr val="FF0000"/>
                </a:solidFill>
              </a:rPr>
              <a:t>cost</a:t>
            </a:r>
            <a:r>
              <a:rPr lang="en-US" sz="2400" dirty="0"/>
              <a:t> each plan has. The aim here is to </a:t>
            </a:r>
            <a:r>
              <a:rPr lang="en-US" sz="2400" b="1" dirty="0">
                <a:solidFill>
                  <a:srgbClr val="00B0F0"/>
                </a:solidFill>
              </a:rPr>
              <a:t>minimize the query evaluation time</a:t>
            </a:r>
            <a:r>
              <a:rPr lang="en-US" sz="2400" dirty="0"/>
              <a:t>. </a:t>
            </a:r>
          </a:p>
          <a:p>
            <a:pPr algn="l"/>
            <a:endParaRPr lang="en-US" sz="2400" dirty="0"/>
          </a:p>
          <a:p>
            <a:pPr algn="l"/>
            <a:r>
              <a:rPr lang="en-US" sz="2400" dirty="0"/>
              <a:t>It also finds out the best order of subqueries to be executed so as to ensure only the best of the plans gets executed.</a:t>
            </a:r>
          </a:p>
          <a:p>
            <a:pPr algn="l"/>
            <a:endParaRPr lang="en-US" sz="2400" dirty="0"/>
          </a:p>
          <a:p>
            <a:pPr algn="l"/>
            <a:r>
              <a:rPr lang="en-US" sz="2400" dirty="0"/>
              <a:t>Simply put, for any query, there are </a:t>
            </a:r>
            <a:r>
              <a:rPr lang="en-US" sz="2400" b="1" dirty="0">
                <a:solidFill>
                  <a:srgbClr val="00B0F0"/>
                </a:solidFill>
              </a:rPr>
              <a:t>multiple evaluation plans to execute it</a:t>
            </a:r>
            <a:r>
              <a:rPr lang="en-US" sz="2400" dirty="0"/>
              <a:t>. </a:t>
            </a:r>
          </a:p>
          <a:p>
            <a:pPr algn="l"/>
            <a:endParaRPr lang="en-US" sz="2400" dirty="0"/>
          </a:p>
          <a:p>
            <a:pPr algn="l"/>
            <a:endParaRPr lang="en-US" sz="2400" dirty="0"/>
          </a:p>
          <a:p>
            <a:endParaRPr lang="en-PH" sz="2400" dirty="0"/>
          </a:p>
        </p:txBody>
      </p:sp>
    </p:spTree>
    <p:extLst>
      <p:ext uri="{BB962C8B-B14F-4D97-AF65-F5344CB8AC3E}">
        <p14:creationId xmlns:p14="http://schemas.microsoft.com/office/powerpoint/2010/main" val="3219138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Optimization</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6" name="TextBox 15">
            <a:extLst>
              <a:ext uri="{FF2B5EF4-FFF2-40B4-BE49-F238E27FC236}">
                <a16:creationId xmlns:a16="http://schemas.microsoft.com/office/drawing/2014/main" id="{4F6AA7FE-75DD-2019-C1D5-4D4643F55B4F}"/>
              </a:ext>
            </a:extLst>
          </p:cNvPr>
          <p:cNvSpPr txBox="1"/>
          <p:nvPr/>
        </p:nvSpPr>
        <p:spPr>
          <a:xfrm>
            <a:off x="747150" y="1224179"/>
            <a:ext cx="10030157" cy="830997"/>
          </a:xfrm>
          <a:prstGeom prst="rect">
            <a:avLst/>
          </a:prstGeom>
          <a:noFill/>
        </p:spPr>
        <p:txBody>
          <a:bodyPr wrap="square">
            <a:spAutoFit/>
          </a:bodyPr>
          <a:lstStyle/>
          <a:p>
            <a:pPr algn="l"/>
            <a:r>
              <a:rPr lang="en-US" sz="2400" dirty="0"/>
              <a:t>Some of the factors weighed in by the optimizer to </a:t>
            </a:r>
            <a:r>
              <a:rPr lang="en-US" sz="2400" b="1" dirty="0">
                <a:solidFill>
                  <a:srgbClr val="FF0000"/>
                </a:solidFill>
              </a:rPr>
              <a:t>calculate the cost </a:t>
            </a:r>
            <a:r>
              <a:rPr lang="en-US" sz="2400" dirty="0"/>
              <a:t>of a query evaluation plan are</a:t>
            </a:r>
          </a:p>
        </p:txBody>
      </p:sp>
      <p:sp>
        <p:nvSpPr>
          <p:cNvPr id="3" name="TextBox 2">
            <a:extLst>
              <a:ext uri="{FF2B5EF4-FFF2-40B4-BE49-F238E27FC236}">
                <a16:creationId xmlns:a16="http://schemas.microsoft.com/office/drawing/2014/main" id="{67AD982B-75BF-9F41-75B0-A4A7611ED79B}"/>
              </a:ext>
            </a:extLst>
          </p:cNvPr>
          <p:cNvSpPr txBox="1"/>
          <p:nvPr/>
        </p:nvSpPr>
        <p:spPr>
          <a:xfrm>
            <a:off x="1110544" y="4918608"/>
            <a:ext cx="1266710" cy="415498"/>
          </a:xfrm>
          <a:prstGeom prst="rect">
            <a:avLst/>
          </a:prstGeom>
          <a:noFill/>
        </p:spPr>
        <p:txBody>
          <a:bodyPr wrap="square">
            <a:spAutoFit/>
          </a:bodyPr>
          <a:lstStyle/>
          <a:p>
            <a:pPr algn="l"/>
            <a:r>
              <a:rPr lang="en-US" sz="2000" b="1" dirty="0"/>
              <a:t> CPU time</a:t>
            </a:r>
          </a:p>
        </p:txBody>
      </p:sp>
      <p:sp>
        <p:nvSpPr>
          <p:cNvPr id="5" name="TextBox 4">
            <a:extLst>
              <a:ext uri="{FF2B5EF4-FFF2-40B4-BE49-F238E27FC236}">
                <a16:creationId xmlns:a16="http://schemas.microsoft.com/office/drawing/2014/main" id="{A63804C8-5090-C686-CE93-398F4184BC68}"/>
              </a:ext>
            </a:extLst>
          </p:cNvPr>
          <p:cNvSpPr txBox="1"/>
          <p:nvPr/>
        </p:nvSpPr>
        <p:spPr>
          <a:xfrm>
            <a:off x="3289293" y="4795012"/>
            <a:ext cx="2602251" cy="707886"/>
          </a:xfrm>
          <a:prstGeom prst="rect">
            <a:avLst/>
          </a:prstGeom>
          <a:noFill/>
        </p:spPr>
        <p:txBody>
          <a:bodyPr wrap="square">
            <a:spAutoFit/>
          </a:bodyPr>
          <a:lstStyle/>
          <a:p>
            <a:pPr algn="ctr"/>
            <a:r>
              <a:rPr lang="en-US" sz="2000" b="1" dirty="0"/>
              <a:t>Number of tuples to be scanned</a:t>
            </a:r>
          </a:p>
        </p:txBody>
      </p:sp>
      <p:sp>
        <p:nvSpPr>
          <p:cNvPr id="6" name="TextBox 5">
            <a:extLst>
              <a:ext uri="{FF2B5EF4-FFF2-40B4-BE49-F238E27FC236}">
                <a16:creationId xmlns:a16="http://schemas.microsoft.com/office/drawing/2014/main" id="{89C7AFF8-6D32-D563-3F41-F1B22145403A}"/>
              </a:ext>
            </a:extLst>
          </p:cNvPr>
          <p:cNvSpPr txBox="1"/>
          <p:nvPr/>
        </p:nvSpPr>
        <p:spPr>
          <a:xfrm>
            <a:off x="6403682" y="4822386"/>
            <a:ext cx="1980472" cy="415498"/>
          </a:xfrm>
          <a:prstGeom prst="rect">
            <a:avLst/>
          </a:prstGeom>
          <a:noFill/>
        </p:spPr>
        <p:txBody>
          <a:bodyPr wrap="square">
            <a:spAutoFit/>
          </a:bodyPr>
          <a:lstStyle/>
          <a:p>
            <a:pPr algn="l"/>
            <a:r>
              <a:rPr lang="en-US" sz="2000" b="1" dirty="0"/>
              <a:t>Disk access time</a:t>
            </a:r>
          </a:p>
        </p:txBody>
      </p:sp>
      <p:sp>
        <p:nvSpPr>
          <p:cNvPr id="17" name="TextBox 16">
            <a:extLst>
              <a:ext uri="{FF2B5EF4-FFF2-40B4-BE49-F238E27FC236}">
                <a16:creationId xmlns:a16="http://schemas.microsoft.com/office/drawing/2014/main" id="{949A51D3-256E-336C-AB1C-5AF6441ABAC8}"/>
              </a:ext>
            </a:extLst>
          </p:cNvPr>
          <p:cNvSpPr txBox="1"/>
          <p:nvPr/>
        </p:nvSpPr>
        <p:spPr>
          <a:xfrm>
            <a:off x="9094846" y="4822386"/>
            <a:ext cx="2602251" cy="415498"/>
          </a:xfrm>
          <a:prstGeom prst="rect">
            <a:avLst/>
          </a:prstGeom>
          <a:noFill/>
        </p:spPr>
        <p:txBody>
          <a:bodyPr wrap="square">
            <a:spAutoFit/>
          </a:bodyPr>
          <a:lstStyle/>
          <a:p>
            <a:pPr algn="l"/>
            <a:r>
              <a:rPr lang="en-US" sz="2000" b="1" dirty="0"/>
              <a:t>Number of Operations</a:t>
            </a:r>
          </a:p>
        </p:txBody>
      </p:sp>
      <p:pic>
        <p:nvPicPr>
          <p:cNvPr id="26" name="Picture 25" descr="A computer screen shot of a circuit board&#10;&#10;Description automatically generated">
            <a:extLst>
              <a:ext uri="{FF2B5EF4-FFF2-40B4-BE49-F238E27FC236}">
                <a16:creationId xmlns:a16="http://schemas.microsoft.com/office/drawing/2014/main" id="{0BAF565E-8F29-4798-14C5-73541C5E8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140" y="2860611"/>
            <a:ext cx="1637519" cy="1621144"/>
          </a:xfrm>
          <a:prstGeom prst="rect">
            <a:avLst/>
          </a:prstGeom>
          <a:effectLst>
            <a:outerShdw blurRad="50800" dist="38100" dir="5400000" algn="t" rotWithShape="0">
              <a:prstClr val="black">
                <a:alpha val="40000"/>
              </a:prstClr>
            </a:outerShdw>
          </a:effectLst>
        </p:spPr>
      </p:pic>
      <p:pic>
        <p:nvPicPr>
          <p:cNvPr id="28" name="Picture 27" descr="A screenshot of a computer&#10;&#10;Description automatically generated">
            <a:extLst>
              <a:ext uri="{FF2B5EF4-FFF2-40B4-BE49-F238E27FC236}">
                <a16:creationId xmlns:a16="http://schemas.microsoft.com/office/drawing/2014/main" id="{7C97E485-6498-E9FD-3E7D-AF130A092C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8174" y="2922739"/>
            <a:ext cx="2078686" cy="1559015"/>
          </a:xfrm>
          <a:prstGeom prst="rect">
            <a:avLst/>
          </a:prstGeom>
          <a:effectLst>
            <a:outerShdw blurRad="50800" dist="38100" dir="5400000" algn="t" rotWithShape="0">
              <a:prstClr val="black">
                <a:alpha val="40000"/>
              </a:prstClr>
            </a:outerShdw>
          </a:effectLst>
        </p:spPr>
      </p:pic>
      <p:pic>
        <p:nvPicPr>
          <p:cNvPr id="32" name="Picture 31" descr="A black and white clock&#10;&#10;Description automatically generated">
            <a:extLst>
              <a:ext uri="{FF2B5EF4-FFF2-40B4-BE49-F238E27FC236}">
                <a16:creationId xmlns:a16="http://schemas.microsoft.com/office/drawing/2014/main" id="{EF4DE2D6-1647-7ECD-191B-B42F8E8A40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0808" y="2755533"/>
            <a:ext cx="1726221" cy="1726221"/>
          </a:xfrm>
          <a:prstGeom prst="rect">
            <a:avLst/>
          </a:prstGeom>
          <a:effectLst/>
        </p:spPr>
      </p:pic>
      <p:pic>
        <p:nvPicPr>
          <p:cNvPr id="34" name="Picture 33" descr="A green circle with a point&#10;&#10;Description automatically generated">
            <a:extLst>
              <a:ext uri="{FF2B5EF4-FFF2-40B4-BE49-F238E27FC236}">
                <a16:creationId xmlns:a16="http://schemas.microsoft.com/office/drawing/2014/main" id="{CE5D7B76-AD9D-C276-4E2E-AE4087A864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1660" y="2817826"/>
            <a:ext cx="1637519" cy="166393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805402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564995" y="179406"/>
            <a:ext cx="9144000" cy="855727"/>
          </a:xfrm>
        </p:spPr>
        <p:txBody>
          <a:bodyPr>
            <a:noAutofit/>
          </a:bodyPr>
          <a:lstStyle/>
          <a:p>
            <a:pPr algn="l"/>
            <a:r>
              <a:rPr lang="en-GB" sz="4000" b="1" dirty="0">
                <a:latin typeface="Calibri Light (Headings)"/>
              </a:rPr>
              <a:t>Outline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2" name="Title 1">
            <a:extLst>
              <a:ext uri="{FF2B5EF4-FFF2-40B4-BE49-F238E27FC236}">
                <a16:creationId xmlns:a16="http://schemas.microsoft.com/office/drawing/2014/main" id="{F81E1A93-F537-F686-F8FF-2D0FD27C730A}"/>
              </a:ext>
            </a:extLst>
          </p:cNvPr>
          <p:cNvSpPr txBox="1">
            <a:spLocks/>
          </p:cNvSpPr>
          <p:nvPr/>
        </p:nvSpPr>
        <p:spPr>
          <a:xfrm>
            <a:off x="459205" y="1270274"/>
            <a:ext cx="11273589" cy="431745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800" i="0" dirty="0">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dirty="0">
                <a:latin typeface="Calibri Light (Headings)"/>
              </a:rPr>
              <a:t>What is Query Processing?</a:t>
            </a:r>
            <a:endParaRPr lang="en-US" sz="2800" i="0" dirty="0">
              <a:effectLst/>
              <a:latin typeface="Calibri Light (Headings)"/>
            </a:endParaRPr>
          </a:p>
          <a:p>
            <a:pPr marL="457200" indent="-457200" algn="l">
              <a:buFont typeface="Wingdings" pitchFamily="2" charset="2"/>
              <a:buChar char="Ø"/>
            </a:pPr>
            <a:endParaRPr lang="en-US" sz="2800" dirty="0">
              <a:latin typeface="Calibri Light (Headings)"/>
            </a:endParaRPr>
          </a:p>
          <a:p>
            <a:pPr marL="457200" indent="-457200" algn="l">
              <a:buFont typeface="Wingdings" pitchFamily="2" charset="2"/>
              <a:buChar char="Ø"/>
            </a:pPr>
            <a:r>
              <a:rPr lang="en-US" sz="2800" dirty="0">
                <a:latin typeface="Calibri Light (Headings)"/>
              </a:rPr>
              <a:t>Basic Steps in Query Processing</a:t>
            </a:r>
            <a:endParaRPr lang="en-US" sz="2800" i="0" dirty="0">
              <a:effectLst/>
              <a:latin typeface="Calibri Light (Headings)"/>
            </a:endParaRPr>
          </a:p>
          <a:p>
            <a:pPr marL="457200" indent="-457200" algn="l">
              <a:buFont typeface="Wingdings" pitchFamily="2" charset="2"/>
              <a:buChar char="Ø"/>
            </a:pPr>
            <a:endParaRPr lang="en-US" sz="2800" dirty="0">
              <a:latin typeface="Calibri Light (Headings)"/>
            </a:endParaRPr>
          </a:p>
          <a:p>
            <a:pPr marL="457200" indent="-457200" algn="l">
              <a:buFont typeface="Wingdings" pitchFamily="2" charset="2"/>
              <a:buChar char="Ø"/>
            </a:pPr>
            <a:r>
              <a:rPr lang="en-US" sz="2800" dirty="0">
                <a:latin typeface="Calibri Light (Headings)"/>
              </a:rPr>
              <a:t>Parsing and Translation</a:t>
            </a:r>
            <a:endParaRPr lang="en-US" sz="2800" i="0" dirty="0">
              <a:effectLst/>
              <a:latin typeface="Calibri Light (Headings)"/>
            </a:endParaRPr>
          </a:p>
          <a:p>
            <a:pPr algn="l"/>
            <a:endParaRPr lang="en-US" sz="2800" i="0" dirty="0">
              <a:effectLst/>
              <a:latin typeface="Calibri Light (Headings)"/>
            </a:endParaRPr>
          </a:p>
          <a:p>
            <a:pPr marL="457200" indent="-457200" algn="l">
              <a:buFont typeface="Wingdings" pitchFamily="2" charset="2"/>
              <a:buChar char="Ø"/>
            </a:pPr>
            <a:r>
              <a:rPr lang="en-US" sz="2800" i="0" dirty="0">
                <a:effectLst/>
                <a:latin typeface="Calibri Light (Headings)"/>
              </a:rPr>
              <a:t>Evaluation</a:t>
            </a:r>
          </a:p>
          <a:p>
            <a:pPr marL="457200" indent="-457200" algn="l">
              <a:buFont typeface="Wingdings" pitchFamily="2" charset="2"/>
              <a:buChar char="Ø"/>
            </a:pPr>
            <a:endParaRPr lang="en-US" sz="2800" i="0" dirty="0">
              <a:effectLst/>
              <a:latin typeface="Calibri Light (Headings)"/>
            </a:endParaRPr>
          </a:p>
          <a:p>
            <a:pPr marL="457200" indent="-457200" algn="l">
              <a:buFont typeface="Wingdings" pitchFamily="2" charset="2"/>
              <a:buChar char="Ø"/>
            </a:pPr>
            <a:r>
              <a:rPr lang="en-US" sz="2800" i="0" dirty="0">
                <a:effectLst/>
                <a:latin typeface="Calibri Light (Headings)"/>
              </a:rPr>
              <a:t>Optimization</a:t>
            </a:r>
          </a:p>
          <a:p>
            <a:pPr marL="457200" indent="-457200" algn="l">
              <a:buFont typeface="Wingdings" pitchFamily="2" charset="2"/>
              <a:buChar char="Ø"/>
            </a:pPr>
            <a:endParaRPr lang="en-US" sz="2800" dirty="0">
              <a:latin typeface="Calibri Light (Headings)"/>
            </a:endParaRPr>
          </a:p>
          <a:p>
            <a:pPr marL="457200" indent="-457200" algn="l">
              <a:buFont typeface="Wingdings" pitchFamily="2" charset="2"/>
              <a:buChar char="Ø"/>
            </a:pPr>
            <a:endParaRPr lang="en-US" sz="2800" b="0" i="0" dirty="0">
              <a:effectLst/>
              <a:latin typeface="Calibri Light (Headings)"/>
            </a:endParaRPr>
          </a:p>
        </p:txBody>
      </p:sp>
    </p:spTree>
    <p:extLst>
      <p:ext uri="{BB962C8B-B14F-4D97-AF65-F5344CB8AC3E}">
        <p14:creationId xmlns:p14="http://schemas.microsoft.com/office/powerpoint/2010/main" val="378725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What is Query Processing?</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2" y="1298756"/>
            <a:ext cx="11202196" cy="511126"/>
          </a:xfrm>
        </p:spPr>
        <p:txBody>
          <a:bodyPr>
            <a:noAutofit/>
          </a:bodyPr>
          <a:lstStyle/>
          <a:p>
            <a:pPr algn="l"/>
            <a:r>
              <a:rPr lang="en-US" b="1" i="0" dirty="0">
                <a:solidFill>
                  <a:srgbClr val="00B050"/>
                </a:solidFill>
                <a:effectLst/>
                <a:latin typeface="-apple-system"/>
              </a:rPr>
              <a:t>Query processing </a:t>
            </a:r>
            <a:r>
              <a:rPr lang="en-US" b="0" i="0" dirty="0">
                <a:effectLst/>
                <a:latin typeface="-apple-system"/>
              </a:rPr>
              <a:t>is the process of translating a high-level query, such as SQL, into a low-level query that can be executed by the database system. </a:t>
            </a:r>
            <a:endParaRPr lang="en-US" dirty="0">
              <a:latin typeface="-apple-system"/>
            </a:endParaRPr>
          </a:p>
          <a:p>
            <a:pPr algn="l"/>
            <a:endParaRPr lang="en-US" dirty="0">
              <a:latin typeface="-apple-system"/>
            </a:endParaRPr>
          </a:p>
          <a:p>
            <a:pPr algn="l"/>
            <a:r>
              <a:rPr lang="en-US" dirty="0">
                <a:latin typeface="-apple-system"/>
              </a:rPr>
              <a:t>The steps involved in processing a query are </a:t>
            </a:r>
            <a:r>
              <a:rPr lang="en-US" b="1" dirty="0">
                <a:solidFill>
                  <a:srgbClr val="0070C0"/>
                </a:solidFill>
                <a:latin typeface="-apple-system"/>
              </a:rPr>
              <a:t>parsing and translation</a:t>
            </a:r>
            <a:r>
              <a:rPr lang="en-US" dirty="0">
                <a:latin typeface="-apple-system"/>
              </a:rPr>
              <a:t>, </a:t>
            </a:r>
            <a:r>
              <a:rPr lang="en-US" b="1" dirty="0">
                <a:solidFill>
                  <a:srgbClr val="0070C0"/>
                </a:solidFill>
                <a:latin typeface="-apple-system"/>
              </a:rPr>
              <a:t>optimization</a:t>
            </a:r>
            <a:r>
              <a:rPr lang="en-US" dirty="0">
                <a:latin typeface="-apple-system"/>
              </a:rPr>
              <a:t> and </a:t>
            </a:r>
            <a:r>
              <a:rPr lang="en-US" b="1" dirty="0">
                <a:solidFill>
                  <a:srgbClr val="0070C0"/>
                </a:solidFill>
                <a:latin typeface="-apple-system"/>
              </a:rPr>
              <a:t>evaluation</a:t>
            </a:r>
            <a:endParaRPr lang="en-US" b="1" dirty="0">
              <a:solidFill>
                <a:srgbClr val="0070C0"/>
              </a:solidFill>
            </a:endParaRPr>
          </a:p>
        </p:txBody>
      </p:sp>
      <p:graphicFrame>
        <p:nvGraphicFramePr>
          <p:cNvPr id="5" name="Diagram 4">
            <a:extLst>
              <a:ext uri="{FF2B5EF4-FFF2-40B4-BE49-F238E27FC236}">
                <a16:creationId xmlns:a16="http://schemas.microsoft.com/office/drawing/2014/main" id="{83A97914-DA9A-476F-C0D2-1976FE141B2A}"/>
              </a:ext>
            </a:extLst>
          </p:cNvPr>
          <p:cNvGraphicFramePr/>
          <p:nvPr>
            <p:extLst>
              <p:ext uri="{D42A27DB-BD31-4B8C-83A1-F6EECF244321}">
                <p14:modId xmlns:p14="http://schemas.microsoft.com/office/powerpoint/2010/main" val="793439864"/>
              </p:ext>
            </p:extLst>
          </p:nvPr>
        </p:nvGraphicFramePr>
        <p:xfrm>
          <a:off x="2183875" y="1809882"/>
          <a:ext cx="7824250" cy="49660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206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5400" b="1" dirty="0">
                <a:latin typeface="Calibri Light (Headings)"/>
              </a:rPr>
              <a:t>Basic Steps in Query Processing</a:t>
            </a:r>
            <a:endParaRPr lang="en-PH" sz="5000"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dirty="0"/>
              <a:t>CTADVDBL	</a:t>
            </a:r>
          </a:p>
        </p:txBody>
      </p:sp>
      <p:graphicFrame>
        <p:nvGraphicFramePr>
          <p:cNvPr id="13" name="Diagram 12">
            <a:extLst>
              <a:ext uri="{FF2B5EF4-FFF2-40B4-BE49-F238E27FC236}">
                <a16:creationId xmlns:a16="http://schemas.microsoft.com/office/drawing/2014/main" id="{3688CD2F-1ED5-A6AD-42AE-31C90E144104}"/>
              </a:ext>
            </a:extLst>
          </p:cNvPr>
          <p:cNvGraphicFramePr/>
          <p:nvPr>
            <p:extLst>
              <p:ext uri="{D42A27DB-BD31-4B8C-83A1-F6EECF244321}">
                <p14:modId xmlns:p14="http://schemas.microsoft.com/office/powerpoint/2010/main" val="1678411436"/>
              </p:ext>
            </p:extLst>
          </p:nvPr>
        </p:nvGraphicFramePr>
        <p:xfrm>
          <a:off x="471564" y="1120703"/>
          <a:ext cx="11248872" cy="4744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283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Query Processing Steps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7" name="Picture 11">
            <a:extLst>
              <a:ext uri="{FF2B5EF4-FFF2-40B4-BE49-F238E27FC236}">
                <a16:creationId xmlns:a16="http://schemas.microsoft.com/office/drawing/2014/main" id="{612E2A8C-7475-1EAD-1CA3-2EAAAA3E7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053" y="1340342"/>
            <a:ext cx="7499893" cy="450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3109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a:latin typeface="Calibri Light (Headings)"/>
              </a:rPr>
              <a:t>Parsing and Translation</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extBox 5">
            <a:extLst>
              <a:ext uri="{FF2B5EF4-FFF2-40B4-BE49-F238E27FC236}">
                <a16:creationId xmlns:a16="http://schemas.microsoft.com/office/drawing/2014/main" id="{E3BAC8BA-CDD6-F614-63F5-66DF9D810238}"/>
              </a:ext>
            </a:extLst>
          </p:cNvPr>
          <p:cNvSpPr txBox="1"/>
          <p:nvPr/>
        </p:nvSpPr>
        <p:spPr>
          <a:xfrm>
            <a:off x="1137144" y="5472341"/>
            <a:ext cx="2128667" cy="415498"/>
          </a:xfrm>
          <a:prstGeom prst="rect">
            <a:avLst/>
          </a:prstGeom>
          <a:noFill/>
        </p:spPr>
        <p:txBody>
          <a:bodyPr wrap="square">
            <a:spAutoFit/>
          </a:bodyPr>
          <a:lstStyle/>
          <a:p>
            <a:pPr algn="ctr"/>
            <a:r>
              <a:rPr lang="en-US" sz="2100" b="1" dirty="0"/>
              <a:t>Lexical Analysis</a:t>
            </a:r>
          </a:p>
        </p:txBody>
      </p:sp>
      <p:sp>
        <p:nvSpPr>
          <p:cNvPr id="7" name="TextBox 6">
            <a:extLst>
              <a:ext uri="{FF2B5EF4-FFF2-40B4-BE49-F238E27FC236}">
                <a16:creationId xmlns:a16="http://schemas.microsoft.com/office/drawing/2014/main" id="{2953EB76-B1E5-4783-6221-481474982966}"/>
              </a:ext>
            </a:extLst>
          </p:cNvPr>
          <p:cNvSpPr txBox="1"/>
          <p:nvPr/>
        </p:nvSpPr>
        <p:spPr>
          <a:xfrm>
            <a:off x="5180956" y="5472341"/>
            <a:ext cx="2602251" cy="415498"/>
          </a:xfrm>
          <a:prstGeom prst="rect">
            <a:avLst/>
          </a:prstGeom>
          <a:noFill/>
        </p:spPr>
        <p:txBody>
          <a:bodyPr wrap="square">
            <a:spAutoFit/>
          </a:bodyPr>
          <a:lstStyle/>
          <a:p>
            <a:pPr algn="ctr"/>
            <a:r>
              <a:rPr lang="en-US" sz="2100" b="1" dirty="0"/>
              <a:t>Syntactic Analysis</a:t>
            </a:r>
          </a:p>
        </p:txBody>
      </p:sp>
      <p:sp>
        <p:nvSpPr>
          <p:cNvPr id="8" name="TextBox 7">
            <a:extLst>
              <a:ext uri="{FF2B5EF4-FFF2-40B4-BE49-F238E27FC236}">
                <a16:creationId xmlns:a16="http://schemas.microsoft.com/office/drawing/2014/main" id="{A376AAB1-AF45-F580-0560-DA5525A6871C}"/>
              </a:ext>
            </a:extLst>
          </p:cNvPr>
          <p:cNvSpPr txBox="1"/>
          <p:nvPr/>
        </p:nvSpPr>
        <p:spPr>
          <a:xfrm>
            <a:off x="8708549" y="5472341"/>
            <a:ext cx="3220233" cy="415498"/>
          </a:xfrm>
          <a:prstGeom prst="rect">
            <a:avLst/>
          </a:prstGeom>
          <a:noFill/>
        </p:spPr>
        <p:txBody>
          <a:bodyPr wrap="square">
            <a:spAutoFit/>
          </a:bodyPr>
          <a:lstStyle/>
          <a:p>
            <a:pPr algn="ctr"/>
            <a:r>
              <a:rPr lang="en-US" sz="2100" b="1" dirty="0"/>
              <a:t>Semantic Analysis</a:t>
            </a:r>
            <a:endParaRPr lang="en-PH" sz="2100" b="1" dirty="0"/>
          </a:p>
        </p:txBody>
      </p:sp>
      <p:sp>
        <p:nvSpPr>
          <p:cNvPr id="16" name="TextBox 15">
            <a:extLst>
              <a:ext uri="{FF2B5EF4-FFF2-40B4-BE49-F238E27FC236}">
                <a16:creationId xmlns:a16="http://schemas.microsoft.com/office/drawing/2014/main" id="{4F6AA7FE-75DD-2019-C1D5-4D4643F55B4F}"/>
              </a:ext>
            </a:extLst>
          </p:cNvPr>
          <p:cNvSpPr txBox="1"/>
          <p:nvPr/>
        </p:nvSpPr>
        <p:spPr>
          <a:xfrm>
            <a:off x="726587" y="1143919"/>
            <a:ext cx="11202195" cy="1708160"/>
          </a:xfrm>
          <a:prstGeom prst="rect">
            <a:avLst/>
          </a:prstGeom>
          <a:noFill/>
        </p:spPr>
        <p:txBody>
          <a:bodyPr wrap="square">
            <a:spAutoFit/>
          </a:bodyPr>
          <a:lstStyle/>
          <a:p>
            <a:r>
              <a:rPr lang="en-US" sz="2100" dirty="0"/>
              <a:t>The parsing stage involves separating the pieces of a SQL statement into a data structure that other routines can process</a:t>
            </a:r>
          </a:p>
          <a:p>
            <a:endParaRPr lang="en-US" sz="2100" dirty="0"/>
          </a:p>
          <a:p>
            <a:r>
              <a:rPr lang="en-US" sz="2100" dirty="0"/>
              <a:t>When a user executes a query, it performs checks that identify errors in the statement. These checks include </a:t>
            </a:r>
            <a:r>
              <a:rPr lang="en-US" sz="2100" b="1" dirty="0">
                <a:solidFill>
                  <a:srgbClr val="00B0F0"/>
                </a:solidFill>
              </a:rPr>
              <a:t>lexical</a:t>
            </a:r>
            <a:r>
              <a:rPr lang="en-US" sz="2100" dirty="0"/>
              <a:t>, </a:t>
            </a:r>
            <a:r>
              <a:rPr lang="en-US" sz="2100" b="1" dirty="0">
                <a:solidFill>
                  <a:srgbClr val="00B0F0"/>
                </a:solidFill>
              </a:rPr>
              <a:t>syntactic</a:t>
            </a:r>
            <a:r>
              <a:rPr lang="en-US" sz="2100" dirty="0"/>
              <a:t>, and </a:t>
            </a:r>
            <a:r>
              <a:rPr lang="en-US" sz="2100" b="1" dirty="0">
                <a:solidFill>
                  <a:srgbClr val="00B0F0"/>
                </a:solidFill>
              </a:rPr>
              <a:t>semantic analysis</a:t>
            </a:r>
            <a:r>
              <a:rPr lang="en-US" sz="2100" dirty="0"/>
              <a:t>. </a:t>
            </a:r>
            <a:endParaRPr lang="en-PH" sz="2100" dirty="0"/>
          </a:p>
        </p:txBody>
      </p:sp>
      <p:pic>
        <p:nvPicPr>
          <p:cNvPr id="22" name="Picture 21">
            <a:extLst>
              <a:ext uri="{FF2B5EF4-FFF2-40B4-BE49-F238E27FC236}">
                <a16:creationId xmlns:a16="http://schemas.microsoft.com/office/drawing/2014/main" id="{B03D8D94-4805-F86C-1CB7-BC87DC22E934}"/>
              </a:ext>
            </a:extLst>
          </p:cNvPr>
          <p:cNvPicPr>
            <a:picLocks noChangeAspect="1"/>
          </p:cNvPicPr>
          <p:nvPr/>
        </p:nvPicPr>
        <p:blipFill>
          <a:blip r:embed="rId3"/>
          <a:stretch>
            <a:fillRect/>
          </a:stretch>
        </p:blipFill>
        <p:spPr>
          <a:xfrm>
            <a:off x="387557" y="4129048"/>
            <a:ext cx="4142421" cy="926059"/>
          </a:xfrm>
          <a:prstGeom prst="rect">
            <a:avLst/>
          </a:prstGeom>
          <a:effectLst/>
        </p:spPr>
      </p:pic>
      <p:pic>
        <p:nvPicPr>
          <p:cNvPr id="26" name="Picture 25" descr="A clipboard with a checklist&#10;&#10;Description automatically generated">
            <a:extLst>
              <a:ext uri="{FF2B5EF4-FFF2-40B4-BE49-F238E27FC236}">
                <a16:creationId xmlns:a16="http://schemas.microsoft.com/office/drawing/2014/main" id="{3E98E150-3817-2DB5-3D2E-A9FB4409C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0585" y="2950969"/>
            <a:ext cx="2356159" cy="2356159"/>
          </a:xfrm>
          <a:prstGeom prst="rect">
            <a:avLst/>
          </a:prstGeom>
          <a:effectLst>
            <a:outerShdw blurRad="50800" dist="38100" dir="5400000" algn="t" rotWithShape="0">
              <a:prstClr val="black">
                <a:alpha val="40000"/>
              </a:prstClr>
            </a:outerShdw>
          </a:effectLst>
        </p:spPr>
      </p:pic>
      <p:pic>
        <p:nvPicPr>
          <p:cNvPr id="32" name="Picture 31" descr="A computer screen with green text&#10;&#10;Description automatically generated">
            <a:extLst>
              <a:ext uri="{FF2B5EF4-FFF2-40B4-BE49-F238E27FC236}">
                <a16:creationId xmlns:a16="http://schemas.microsoft.com/office/drawing/2014/main" id="{97502640-DC15-E791-C24B-A0BAEB738D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2882" y="3282532"/>
            <a:ext cx="2509244" cy="194717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605618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Parsing and Translation (continued) </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3" name="TextBox 12">
            <a:extLst>
              <a:ext uri="{FF2B5EF4-FFF2-40B4-BE49-F238E27FC236}">
                <a16:creationId xmlns:a16="http://schemas.microsoft.com/office/drawing/2014/main" id="{9CA3B298-18E3-97A8-769C-9190B795F8B2}"/>
              </a:ext>
            </a:extLst>
          </p:cNvPr>
          <p:cNvSpPr txBox="1"/>
          <p:nvPr/>
        </p:nvSpPr>
        <p:spPr>
          <a:xfrm>
            <a:off x="664255" y="1307743"/>
            <a:ext cx="10863489" cy="830997"/>
          </a:xfrm>
          <a:prstGeom prst="rect">
            <a:avLst/>
          </a:prstGeom>
          <a:noFill/>
        </p:spPr>
        <p:txBody>
          <a:bodyPr wrap="square">
            <a:spAutoFit/>
          </a:bodyPr>
          <a:lstStyle/>
          <a:p>
            <a:r>
              <a:rPr lang="en-US" sz="2400"/>
              <a:t>In </a:t>
            </a:r>
            <a:r>
              <a:rPr lang="en-US" sz="2400" b="1">
                <a:solidFill>
                  <a:srgbClr val="00B050"/>
                </a:solidFill>
              </a:rPr>
              <a:t>Lexical Analysis</a:t>
            </a:r>
            <a:r>
              <a:rPr lang="en-US" sz="2400"/>
              <a:t>, the query gets </a:t>
            </a:r>
            <a:r>
              <a:rPr lang="en-US" sz="2400" b="1">
                <a:solidFill>
                  <a:srgbClr val="0070C0"/>
                </a:solidFill>
              </a:rPr>
              <a:t>broken down into different tokens </a:t>
            </a:r>
            <a:r>
              <a:rPr lang="en-US" sz="2400"/>
              <a:t>and </a:t>
            </a:r>
            <a:r>
              <a:rPr lang="en-US" sz="2400" b="1">
                <a:solidFill>
                  <a:srgbClr val="0070C0"/>
                </a:solidFill>
              </a:rPr>
              <a:t>white spaces are removed </a:t>
            </a:r>
            <a:r>
              <a:rPr lang="en-US" sz="2400"/>
              <a:t>along with the comments .</a:t>
            </a:r>
            <a:endParaRPr lang="en-US" sz="2400" dirty="0"/>
          </a:p>
        </p:txBody>
      </p:sp>
      <p:pic>
        <p:nvPicPr>
          <p:cNvPr id="25" name="Picture 24" descr="A black rectangular with colorful text&#10;&#10;Description automatically generated with medium confidence">
            <a:extLst>
              <a:ext uri="{FF2B5EF4-FFF2-40B4-BE49-F238E27FC236}">
                <a16:creationId xmlns:a16="http://schemas.microsoft.com/office/drawing/2014/main" id="{3F9420B3-E945-514B-04A2-2D7587BD1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2033" y="2233951"/>
            <a:ext cx="3967930" cy="2606763"/>
          </a:xfrm>
          <a:prstGeom prst="rect">
            <a:avLst/>
          </a:prstGeom>
        </p:spPr>
      </p:pic>
      <p:sp>
        <p:nvSpPr>
          <p:cNvPr id="27" name="TextBox 26">
            <a:extLst>
              <a:ext uri="{FF2B5EF4-FFF2-40B4-BE49-F238E27FC236}">
                <a16:creationId xmlns:a16="http://schemas.microsoft.com/office/drawing/2014/main" id="{896B8BB9-97C1-46C0-9E88-7DD372C64C00}"/>
              </a:ext>
            </a:extLst>
          </p:cNvPr>
          <p:cNvSpPr txBox="1"/>
          <p:nvPr/>
        </p:nvSpPr>
        <p:spPr>
          <a:xfrm>
            <a:off x="2322651" y="5045830"/>
            <a:ext cx="7451970" cy="415498"/>
          </a:xfrm>
          <a:prstGeom prst="rect">
            <a:avLst/>
          </a:prstGeom>
          <a:noFill/>
        </p:spPr>
        <p:txBody>
          <a:bodyPr wrap="square">
            <a:spAutoFit/>
          </a:bodyPr>
          <a:lstStyle/>
          <a:p>
            <a:r>
              <a:rPr lang="en-US" sz="2100" dirty="0"/>
              <a:t>The above query would be broken down into the following tokens: </a:t>
            </a:r>
          </a:p>
        </p:txBody>
      </p:sp>
      <p:sp>
        <p:nvSpPr>
          <p:cNvPr id="29" name="TextBox 28">
            <a:extLst>
              <a:ext uri="{FF2B5EF4-FFF2-40B4-BE49-F238E27FC236}">
                <a16:creationId xmlns:a16="http://schemas.microsoft.com/office/drawing/2014/main" id="{96B4F4E7-D34D-C0A3-ED1B-30A8438EB091}"/>
              </a:ext>
            </a:extLst>
          </p:cNvPr>
          <p:cNvSpPr txBox="1"/>
          <p:nvPr/>
        </p:nvSpPr>
        <p:spPr>
          <a:xfrm>
            <a:off x="2322651" y="5481778"/>
            <a:ext cx="904940" cy="369332"/>
          </a:xfrm>
          <a:prstGeom prst="rect">
            <a:avLst/>
          </a:prstGeom>
          <a:noFill/>
        </p:spPr>
        <p:txBody>
          <a:bodyPr wrap="square">
            <a:spAutoFit/>
          </a:bodyPr>
          <a:lstStyle/>
          <a:p>
            <a:r>
              <a:rPr lang="en-US" sz="1800" b="1" dirty="0">
                <a:solidFill>
                  <a:srgbClr val="7030A0"/>
                </a:solidFill>
              </a:rPr>
              <a:t>SELECT</a:t>
            </a:r>
            <a:endParaRPr lang="en-PH" sz="1800" dirty="0">
              <a:solidFill>
                <a:srgbClr val="7030A0"/>
              </a:solidFill>
            </a:endParaRPr>
          </a:p>
        </p:txBody>
      </p:sp>
      <p:sp>
        <p:nvSpPr>
          <p:cNvPr id="31" name="TextBox 30">
            <a:extLst>
              <a:ext uri="{FF2B5EF4-FFF2-40B4-BE49-F238E27FC236}">
                <a16:creationId xmlns:a16="http://schemas.microsoft.com/office/drawing/2014/main" id="{0F7AD148-8C81-C498-7A8D-37A2E8A5CE3F}"/>
              </a:ext>
            </a:extLst>
          </p:cNvPr>
          <p:cNvSpPr txBox="1"/>
          <p:nvPr/>
        </p:nvSpPr>
        <p:spPr>
          <a:xfrm>
            <a:off x="3227591" y="5481778"/>
            <a:ext cx="1289619" cy="369332"/>
          </a:xfrm>
          <a:prstGeom prst="rect">
            <a:avLst/>
          </a:prstGeom>
          <a:noFill/>
        </p:spPr>
        <p:txBody>
          <a:bodyPr wrap="square">
            <a:spAutoFit/>
          </a:bodyPr>
          <a:lstStyle/>
          <a:p>
            <a:r>
              <a:rPr lang="en-US" sz="1800" b="1" dirty="0" err="1">
                <a:solidFill>
                  <a:srgbClr val="7030A0"/>
                </a:solidFill>
              </a:rPr>
              <a:t>emp</a:t>
            </a:r>
            <a:r>
              <a:rPr lang="en-US" sz="1800" dirty="0" err="1">
                <a:solidFill>
                  <a:srgbClr val="7030A0"/>
                </a:solidFill>
              </a:rPr>
              <a:t>_</a:t>
            </a:r>
            <a:r>
              <a:rPr lang="en-US" sz="1800" b="1" dirty="0" err="1">
                <a:solidFill>
                  <a:srgbClr val="7030A0"/>
                </a:solidFill>
              </a:rPr>
              <a:t>name</a:t>
            </a:r>
            <a:endParaRPr lang="en-PH" dirty="0"/>
          </a:p>
        </p:txBody>
      </p:sp>
      <p:sp>
        <p:nvSpPr>
          <p:cNvPr id="33" name="TextBox 32">
            <a:extLst>
              <a:ext uri="{FF2B5EF4-FFF2-40B4-BE49-F238E27FC236}">
                <a16:creationId xmlns:a16="http://schemas.microsoft.com/office/drawing/2014/main" id="{E4CA45E5-20D8-826F-6451-C6EB7B54717B}"/>
              </a:ext>
            </a:extLst>
          </p:cNvPr>
          <p:cNvSpPr txBox="1"/>
          <p:nvPr/>
        </p:nvSpPr>
        <p:spPr>
          <a:xfrm>
            <a:off x="4517210" y="5482774"/>
            <a:ext cx="805229" cy="369332"/>
          </a:xfrm>
          <a:prstGeom prst="rect">
            <a:avLst/>
          </a:prstGeom>
          <a:noFill/>
        </p:spPr>
        <p:txBody>
          <a:bodyPr wrap="square">
            <a:spAutoFit/>
          </a:bodyPr>
          <a:lstStyle/>
          <a:p>
            <a:r>
              <a:rPr lang="en-US" sz="1800" b="1" dirty="0">
                <a:solidFill>
                  <a:srgbClr val="7030A0"/>
                </a:solidFill>
              </a:rPr>
              <a:t>FROM</a:t>
            </a:r>
            <a:endParaRPr lang="en-PH" dirty="0"/>
          </a:p>
        </p:txBody>
      </p:sp>
      <p:sp>
        <p:nvSpPr>
          <p:cNvPr id="35" name="TextBox 34">
            <a:extLst>
              <a:ext uri="{FF2B5EF4-FFF2-40B4-BE49-F238E27FC236}">
                <a16:creationId xmlns:a16="http://schemas.microsoft.com/office/drawing/2014/main" id="{7372635C-496A-BD52-B867-DB2A46CD0540}"/>
              </a:ext>
            </a:extLst>
          </p:cNvPr>
          <p:cNvSpPr txBox="1"/>
          <p:nvPr/>
        </p:nvSpPr>
        <p:spPr>
          <a:xfrm>
            <a:off x="5322439" y="5481778"/>
            <a:ext cx="1125658" cy="369332"/>
          </a:xfrm>
          <a:prstGeom prst="rect">
            <a:avLst/>
          </a:prstGeom>
          <a:noFill/>
        </p:spPr>
        <p:txBody>
          <a:bodyPr wrap="square">
            <a:spAutoFit/>
          </a:bodyPr>
          <a:lstStyle/>
          <a:p>
            <a:r>
              <a:rPr lang="en-US" sz="1800" b="1" dirty="0">
                <a:solidFill>
                  <a:srgbClr val="7030A0"/>
                </a:solidFill>
              </a:rPr>
              <a:t>employee</a:t>
            </a:r>
            <a:endParaRPr lang="en-PH" dirty="0"/>
          </a:p>
        </p:txBody>
      </p:sp>
      <p:sp>
        <p:nvSpPr>
          <p:cNvPr id="37" name="TextBox 36">
            <a:extLst>
              <a:ext uri="{FF2B5EF4-FFF2-40B4-BE49-F238E27FC236}">
                <a16:creationId xmlns:a16="http://schemas.microsoft.com/office/drawing/2014/main" id="{490ABBA2-BF08-C12A-79AF-560899501176}"/>
              </a:ext>
            </a:extLst>
          </p:cNvPr>
          <p:cNvSpPr txBox="1"/>
          <p:nvPr/>
        </p:nvSpPr>
        <p:spPr>
          <a:xfrm>
            <a:off x="6348386" y="5481778"/>
            <a:ext cx="904940" cy="369332"/>
          </a:xfrm>
          <a:prstGeom prst="rect">
            <a:avLst/>
          </a:prstGeom>
          <a:noFill/>
        </p:spPr>
        <p:txBody>
          <a:bodyPr wrap="square">
            <a:spAutoFit/>
          </a:bodyPr>
          <a:lstStyle/>
          <a:p>
            <a:r>
              <a:rPr lang="en-US" sz="1800" b="1" dirty="0">
                <a:solidFill>
                  <a:srgbClr val="7030A0"/>
                </a:solidFill>
              </a:rPr>
              <a:t>WHERE</a:t>
            </a:r>
            <a:endParaRPr lang="en-PH" dirty="0"/>
          </a:p>
        </p:txBody>
      </p:sp>
      <p:sp>
        <p:nvSpPr>
          <p:cNvPr id="39" name="TextBox 38">
            <a:extLst>
              <a:ext uri="{FF2B5EF4-FFF2-40B4-BE49-F238E27FC236}">
                <a16:creationId xmlns:a16="http://schemas.microsoft.com/office/drawing/2014/main" id="{06B60F7E-6891-8BE7-D6ED-B05C6B7CDB75}"/>
              </a:ext>
            </a:extLst>
          </p:cNvPr>
          <p:cNvSpPr txBox="1"/>
          <p:nvPr/>
        </p:nvSpPr>
        <p:spPr>
          <a:xfrm>
            <a:off x="7253326" y="5481778"/>
            <a:ext cx="894293" cy="369332"/>
          </a:xfrm>
          <a:prstGeom prst="rect">
            <a:avLst/>
          </a:prstGeom>
          <a:noFill/>
        </p:spPr>
        <p:txBody>
          <a:bodyPr wrap="square">
            <a:spAutoFit/>
          </a:bodyPr>
          <a:lstStyle/>
          <a:p>
            <a:r>
              <a:rPr lang="en-US" sz="1800" dirty="0">
                <a:solidFill>
                  <a:srgbClr val="7030A0"/>
                </a:solidFill>
              </a:rPr>
              <a:t> </a:t>
            </a:r>
            <a:r>
              <a:rPr lang="en-US" sz="1800" b="1" dirty="0">
                <a:solidFill>
                  <a:srgbClr val="7030A0"/>
                </a:solidFill>
              </a:rPr>
              <a:t>salary</a:t>
            </a:r>
            <a:endParaRPr lang="en-PH" dirty="0"/>
          </a:p>
        </p:txBody>
      </p:sp>
      <p:sp>
        <p:nvSpPr>
          <p:cNvPr id="42" name="TextBox 41">
            <a:extLst>
              <a:ext uri="{FF2B5EF4-FFF2-40B4-BE49-F238E27FC236}">
                <a16:creationId xmlns:a16="http://schemas.microsoft.com/office/drawing/2014/main" id="{2D68BDE8-3ED7-85C9-1979-86419E4CA50A}"/>
              </a:ext>
            </a:extLst>
          </p:cNvPr>
          <p:cNvSpPr txBox="1"/>
          <p:nvPr/>
        </p:nvSpPr>
        <p:spPr>
          <a:xfrm>
            <a:off x="8079963" y="5481778"/>
            <a:ext cx="256843" cy="369332"/>
          </a:xfrm>
          <a:prstGeom prst="rect">
            <a:avLst/>
          </a:prstGeom>
          <a:noFill/>
        </p:spPr>
        <p:txBody>
          <a:bodyPr wrap="square">
            <a:spAutoFit/>
          </a:bodyPr>
          <a:lstStyle/>
          <a:p>
            <a:r>
              <a:rPr lang="en-US" sz="1800" b="1" dirty="0">
                <a:solidFill>
                  <a:srgbClr val="7030A0"/>
                </a:solidFill>
              </a:rPr>
              <a:t>&gt;</a:t>
            </a:r>
            <a:endParaRPr lang="en-PH" dirty="0"/>
          </a:p>
        </p:txBody>
      </p:sp>
      <p:sp>
        <p:nvSpPr>
          <p:cNvPr id="44" name="TextBox 43">
            <a:extLst>
              <a:ext uri="{FF2B5EF4-FFF2-40B4-BE49-F238E27FC236}">
                <a16:creationId xmlns:a16="http://schemas.microsoft.com/office/drawing/2014/main" id="{84551808-9048-7111-E7BE-D06A2B3ABDD9}"/>
              </a:ext>
            </a:extLst>
          </p:cNvPr>
          <p:cNvSpPr txBox="1"/>
          <p:nvPr/>
        </p:nvSpPr>
        <p:spPr>
          <a:xfrm>
            <a:off x="8336806" y="5481778"/>
            <a:ext cx="887986" cy="369332"/>
          </a:xfrm>
          <a:prstGeom prst="rect">
            <a:avLst/>
          </a:prstGeom>
          <a:noFill/>
        </p:spPr>
        <p:txBody>
          <a:bodyPr wrap="square">
            <a:spAutoFit/>
          </a:bodyPr>
          <a:lstStyle/>
          <a:p>
            <a:r>
              <a:rPr lang="en-US" sz="1800" b="1" dirty="0">
                <a:solidFill>
                  <a:srgbClr val="7030A0"/>
                </a:solidFill>
              </a:rPr>
              <a:t>10000</a:t>
            </a:r>
            <a:endParaRPr lang="en-PH" dirty="0"/>
          </a:p>
        </p:txBody>
      </p:sp>
    </p:spTree>
    <p:extLst>
      <p:ext uri="{BB962C8B-B14F-4D97-AF65-F5344CB8AC3E}">
        <p14:creationId xmlns:p14="http://schemas.microsoft.com/office/powerpoint/2010/main" val="365861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anim calcmode="lin" valueType="num">
                                      <p:cBhvr>
                                        <p:cTn id="15" dur="1000" fill="hold"/>
                                        <p:tgtEl>
                                          <p:spTgt spid="31"/>
                                        </p:tgtEl>
                                        <p:attrNameLst>
                                          <p:attrName>ppt_x</p:attrName>
                                        </p:attrNameLst>
                                      </p:cBhvr>
                                      <p:tavLst>
                                        <p:tav tm="0">
                                          <p:val>
                                            <p:strVal val="#ppt_x"/>
                                          </p:val>
                                        </p:tav>
                                        <p:tav tm="100000">
                                          <p:val>
                                            <p:strVal val="#ppt_x"/>
                                          </p:val>
                                        </p:tav>
                                      </p:tavLst>
                                    </p:anim>
                                    <p:anim calcmode="lin" valueType="num">
                                      <p:cBhvr>
                                        <p:cTn id="1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1000"/>
                                        <p:tgtEl>
                                          <p:spTgt spid="33"/>
                                        </p:tgtEl>
                                      </p:cBhvr>
                                    </p:animEffect>
                                    <p:anim calcmode="lin" valueType="num">
                                      <p:cBhvr>
                                        <p:cTn id="22" dur="1000" fill="hold"/>
                                        <p:tgtEl>
                                          <p:spTgt spid="33"/>
                                        </p:tgtEl>
                                        <p:attrNameLst>
                                          <p:attrName>ppt_x</p:attrName>
                                        </p:attrNameLst>
                                      </p:cBhvr>
                                      <p:tavLst>
                                        <p:tav tm="0">
                                          <p:val>
                                            <p:strVal val="#ppt_x"/>
                                          </p:val>
                                        </p:tav>
                                        <p:tav tm="100000">
                                          <p:val>
                                            <p:strVal val="#ppt_x"/>
                                          </p:val>
                                        </p:tav>
                                      </p:tavLst>
                                    </p:anim>
                                    <p:anim calcmode="lin" valueType="num">
                                      <p:cBhvr>
                                        <p:cTn id="2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1000"/>
                                        <p:tgtEl>
                                          <p:spTgt spid="35"/>
                                        </p:tgtEl>
                                      </p:cBhvr>
                                    </p:animEffect>
                                    <p:anim calcmode="lin" valueType="num">
                                      <p:cBhvr>
                                        <p:cTn id="29" dur="1000" fill="hold"/>
                                        <p:tgtEl>
                                          <p:spTgt spid="35"/>
                                        </p:tgtEl>
                                        <p:attrNameLst>
                                          <p:attrName>ppt_x</p:attrName>
                                        </p:attrNameLst>
                                      </p:cBhvr>
                                      <p:tavLst>
                                        <p:tav tm="0">
                                          <p:val>
                                            <p:strVal val="#ppt_x"/>
                                          </p:val>
                                        </p:tav>
                                        <p:tav tm="100000">
                                          <p:val>
                                            <p:strVal val="#ppt_x"/>
                                          </p:val>
                                        </p:tav>
                                      </p:tavLst>
                                    </p:anim>
                                    <p:anim calcmode="lin" valueType="num">
                                      <p:cBhvr>
                                        <p:cTn id="3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1000"/>
                                        <p:tgtEl>
                                          <p:spTgt spid="37"/>
                                        </p:tgtEl>
                                      </p:cBhvr>
                                    </p:animEffect>
                                    <p:anim calcmode="lin" valueType="num">
                                      <p:cBhvr>
                                        <p:cTn id="36" dur="1000" fill="hold"/>
                                        <p:tgtEl>
                                          <p:spTgt spid="37"/>
                                        </p:tgtEl>
                                        <p:attrNameLst>
                                          <p:attrName>ppt_x</p:attrName>
                                        </p:attrNameLst>
                                      </p:cBhvr>
                                      <p:tavLst>
                                        <p:tav tm="0">
                                          <p:val>
                                            <p:strVal val="#ppt_x"/>
                                          </p:val>
                                        </p:tav>
                                        <p:tav tm="100000">
                                          <p:val>
                                            <p:strVal val="#ppt_x"/>
                                          </p:val>
                                        </p:tav>
                                      </p:tavLst>
                                    </p:anim>
                                    <p:anim calcmode="lin" valueType="num">
                                      <p:cBhvr>
                                        <p:cTn id="3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1000"/>
                                        <p:tgtEl>
                                          <p:spTgt spid="39"/>
                                        </p:tgtEl>
                                      </p:cBhvr>
                                    </p:animEffect>
                                    <p:anim calcmode="lin" valueType="num">
                                      <p:cBhvr>
                                        <p:cTn id="43" dur="1000" fill="hold"/>
                                        <p:tgtEl>
                                          <p:spTgt spid="39"/>
                                        </p:tgtEl>
                                        <p:attrNameLst>
                                          <p:attrName>ppt_x</p:attrName>
                                        </p:attrNameLst>
                                      </p:cBhvr>
                                      <p:tavLst>
                                        <p:tav tm="0">
                                          <p:val>
                                            <p:strVal val="#ppt_x"/>
                                          </p:val>
                                        </p:tav>
                                        <p:tav tm="100000">
                                          <p:val>
                                            <p:strVal val="#ppt_x"/>
                                          </p:val>
                                        </p:tav>
                                      </p:tavLst>
                                    </p:anim>
                                    <p:anim calcmode="lin" valueType="num">
                                      <p:cBhvr>
                                        <p:cTn id="4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1000"/>
                                        <p:tgtEl>
                                          <p:spTgt spid="42"/>
                                        </p:tgtEl>
                                      </p:cBhvr>
                                    </p:animEffect>
                                    <p:anim calcmode="lin" valueType="num">
                                      <p:cBhvr>
                                        <p:cTn id="50" dur="1000" fill="hold"/>
                                        <p:tgtEl>
                                          <p:spTgt spid="42"/>
                                        </p:tgtEl>
                                        <p:attrNameLst>
                                          <p:attrName>ppt_x</p:attrName>
                                        </p:attrNameLst>
                                      </p:cBhvr>
                                      <p:tavLst>
                                        <p:tav tm="0">
                                          <p:val>
                                            <p:strVal val="#ppt_x"/>
                                          </p:val>
                                        </p:tav>
                                        <p:tav tm="100000">
                                          <p:val>
                                            <p:strVal val="#ppt_x"/>
                                          </p:val>
                                        </p:tav>
                                      </p:tavLst>
                                    </p:anim>
                                    <p:anim calcmode="lin" valueType="num">
                                      <p:cBhvr>
                                        <p:cTn id="5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1000"/>
                                        <p:tgtEl>
                                          <p:spTgt spid="44"/>
                                        </p:tgtEl>
                                      </p:cBhvr>
                                    </p:animEffect>
                                    <p:anim calcmode="lin" valueType="num">
                                      <p:cBhvr>
                                        <p:cTn id="57" dur="1000" fill="hold"/>
                                        <p:tgtEl>
                                          <p:spTgt spid="44"/>
                                        </p:tgtEl>
                                        <p:attrNameLst>
                                          <p:attrName>ppt_x</p:attrName>
                                        </p:attrNameLst>
                                      </p:cBhvr>
                                      <p:tavLst>
                                        <p:tav tm="0">
                                          <p:val>
                                            <p:strVal val="#ppt_x"/>
                                          </p:val>
                                        </p:tav>
                                        <p:tav tm="100000">
                                          <p:val>
                                            <p:strVal val="#ppt_x"/>
                                          </p:val>
                                        </p:tav>
                                      </p:tavLst>
                                    </p:anim>
                                    <p:anim calcmode="lin" valueType="num">
                                      <p:cBhvr>
                                        <p:cTn id="58"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3" grpId="0"/>
      <p:bldP spid="35" grpId="0"/>
      <p:bldP spid="37" grpId="0"/>
      <p:bldP spid="39" grpId="0"/>
      <p:bldP spid="42" grpId="0"/>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Parsing and Translation (continued) </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3" name="TextBox 2">
            <a:extLst>
              <a:ext uri="{FF2B5EF4-FFF2-40B4-BE49-F238E27FC236}">
                <a16:creationId xmlns:a16="http://schemas.microsoft.com/office/drawing/2014/main" id="{B0DB4632-DD20-788E-8F13-1C11E3E867D6}"/>
              </a:ext>
            </a:extLst>
          </p:cNvPr>
          <p:cNvSpPr txBox="1"/>
          <p:nvPr/>
        </p:nvSpPr>
        <p:spPr>
          <a:xfrm>
            <a:off x="664256" y="1238105"/>
            <a:ext cx="10863488" cy="1061829"/>
          </a:xfrm>
          <a:prstGeom prst="rect">
            <a:avLst/>
          </a:prstGeom>
          <a:noFill/>
        </p:spPr>
        <p:txBody>
          <a:bodyPr wrap="square">
            <a:spAutoFit/>
          </a:bodyPr>
          <a:lstStyle/>
          <a:p>
            <a:r>
              <a:rPr lang="en-US" sz="2100" dirty="0"/>
              <a:t>In </a:t>
            </a:r>
            <a:r>
              <a:rPr lang="en-US" sz="2100" b="1" dirty="0">
                <a:solidFill>
                  <a:srgbClr val="00B050"/>
                </a:solidFill>
              </a:rPr>
              <a:t>Syntactic Analysis</a:t>
            </a:r>
            <a:r>
              <a:rPr lang="en-US" sz="2100" dirty="0"/>
              <a:t>, the query gets checked for the </a:t>
            </a:r>
            <a:r>
              <a:rPr lang="en-US" sz="2100" b="1" dirty="0">
                <a:solidFill>
                  <a:srgbClr val="0070C0"/>
                </a:solidFill>
              </a:rPr>
              <a:t>correctness</a:t>
            </a:r>
            <a:r>
              <a:rPr lang="en-US" sz="2100" dirty="0"/>
              <a:t>, both </a:t>
            </a:r>
            <a:r>
              <a:rPr lang="en-US" sz="2100" b="1" dirty="0">
                <a:solidFill>
                  <a:srgbClr val="0070C0"/>
                </a:solidFill>
              </a:rPr>
              <a:t>syntax</a:t>
            </a:r>
            <a:r>
              <a:rPr lang="en-US" sz="2100" dirty="0"/>
              <a:t> and </a:t>
            </a:r>
            <a:r>
              <a:rPr lang="en-US" sz="2100" b="1" dirty="0">
                <a:solidFill>
                  <a:srgbClr val="0070C0"/>
                </a:solidFill>
              </a:rPr>
              <a:t>semantic</a:t>
            </a:r>
            <a:r>
              <a:rPr lang="en-US" sz="2100" dirty="0"/>
              <a:t> wise. </a:t>
            </a:r>
          </a:p>
          <a:p>
            <a:endParaRPr lang="en-US" sz="2100" dirty="0"/>
          </a:p>
          <a:p>
            <a:r>
              <a:rPr lang="en-US" sz="2100" dirty="0"/>
              <a:t>The query processor first checks the query </a:t>
            </a:r>
            <a:r>
              <a:rPr lang="en-US" sz="2100" b="1" dirty="0">
                <a:solidFill>
                  <a:srgbClr val="0070C0"/>
                </a:solidFill>
              </a:rPr>
              <a:t>if the rules of SQL have been correctly followed or not</a:t>
            </a:r>
            <a:r>
              <a:rPr lang="en-US" sz="2100" dirty="0"/>
              <a:t>.</a:t>
            </a:r>
            <a:endParaRPr lang="en-PH" sz="2100" dirty="0"/>
          </a:p>
        </p:txBody>
      </p:sp>
      <p:pic>
        <p:nvPicPr>
          <p:cNvPr id="8" name="Graphic 7" descr="Checkmark with solid fill">
            <a:extLst>
              <a:ext uri="{FF2B5EF4-FFF2-40B4-BE49-F238E27FC236}">
                <a16:creationId xmlns:a16="http://schemas.microsoft.com/office/drawing/2014/main" id="{CA6E8849-79F3-706C-906E-039688678B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11053" y="4663154"/>
            <a:ext cx="597907" cy="597907"/>
          </a:xfrm>
          <a:prstGeom prst="rect">
            <a:avLst/>
          </a:prstGeom>
        </p:spPr>
      </p:pic>
      <p:sp>
        <p:nvSpPr>
          <p:cNvPr id="9" name="TextBox 8">
            <a:extLst>
              <a:ext uri="{FF2B5EF4-FFF2-40B4-BE49-F238E27FC236}">
                <a16:creationId xmlns:a16="http://schemas.microsoft.com/office/drawing/2014/main" id="{0AC2CE29-B2A7-06C1-E7F0-5AF6CF9C1DEE}"/>
              </a:ext>
            </a:extLst>
          </p:cNvPr>
          <p:cNvSpPr txBox="1"/>
          <p:nvPr/>
        </p:nvSpPr>
        <p:spPr>
          <a:xfrm>
            <a:off x="3108959" y="4776987"/>
            <a:ext cx="6637281" cy="461665"/>
          </a:xfrm>
          <a:prstGeom prst="rect">
            <a:avLst/>
          </a:prstGeom>
          <a:noFill/>
        </p:spPr>
        <p:txBody>
          <a:bodyPr wrap="square">
            <a:spAutoFit/>
          </a:bodyPr>
          <a:lstStyle/>
          <a:p>
            <a:pPr algn="l"/>
            <a:r>
              <a:rPr lang="en-US" sz="2400" dirty="0"/>
              <a:t>Is there a table name given after the word </a:t>
            </a:r>
            <a:r>
              <a:rPr lang="en-US" sz="2400" b="1" dirty="0"/>
              <a:t>FROM</a:t>
            </a:r>
            <a:r>
              <a:rPr lang="en-US" sz="2400" dirty="0"/>
              <a:t>?</a:t>
            </a:r>
          </a:p>
        </p:txBody>
      </p:sp>
      <p:pic>
        <p:nvPicPr>
          <p:cNvPr id="10" name="Picture 9" descr="A black rectangular with colorful text&#10;&#10;Description automatically generated with medium confidence">
            <a:extLst>
              <a:ext uri="{FF2B5EF4-FFF2-40B4-BE49-F238E27FC236}">
                <a16:creationId xmlns:a16="http://schemas.microsoft.com/office/drawing/2014/main" id="{79945F94-6CD7-5E72-3D6F-F7DCD6636A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5690" y="2449929"/>
            <a:ext cx="2980620" cy="1958142"/>
          </a:xfrm>
          <a:prstGeom prst="rect">
            <a:avLst/>
          </a:prstGeom>
        </p:spPr>
      </p:pic>
      <p:pic>
        <p:nvPicPr>
          <p:cNvPr id="11" name="Graphic 10" descr="Checkmark with solid fill">
            <a:extLst>
              <a:ext uri="{FF2B5EF4-FFF2-40B4-BE49-F238E27FC236}">
                <a16:creationId xmlns:a16="http://schemas.microsoft.com/office/drawing/2014/main" id="{9C39F86A-A3A7-EED0-0F39-41EFA245B2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11052" y="5149914"/>
            <a:ext cx="597907" cy="597907"/>
          </a:xfrm>
          <a:prstGeom prst="rect">
            <a:avLst/>
          </a:prstGeom>
        </p:spPr>
      </p:pic>
      <p:sp>
        <p:nvSpPr>
          <p:cNvPr id="12" name="TextBox 11">
            <a:extLst>
              <a:ext uri="{FF2B5EF4-FFF2-40B4-BE49-F238E27FC236}">
                <a16:creationId xmlns:a16="http://schemas.microsoft.com/office/drawing/2014/main" id="{4283A5E9-0F2B-90F8-55E3-DFA2A33F6813}"/>
              </a:ext>
            </a:extLst>
          </p:cNvPr>
          <p:cNvSpPr txBox="1"/>
          <p:nvPr/>
        </p:nvSpPr>
        <p:spPr>
          <a:xfrm>
            <a:off x="3108959" y="5286156"/>
            <a:ext cx="6820161" cy="461665"/>
          </a:xfrm>
          <a:prstGeom prst="rect">
            <a:avLst/>
          </a:prstGeom>
          <a:noFill/>
        </p:spPr>
        <p:txBody>
          <a:bodyPr wrap="square">
            <a:spAutoFit/>
          </a:bodyPr>
          <a:lstStyle/>
          <a:p>
            <a:pPr algn="l"/>
            <a:r>
              <a:rPr lang="en-US" sz="2400" dirty="0"/>
              <a:t>Is there a column name given after the word </a:t>
            </a:r>
            <a:r>
              <a:rPr lang="en-US" sz="2400" b="1" dirty="0"/>
              <a:t>SELECT</a:t>
            </a:r>
            <a:r>
              <a:rPr lang="en-US" sz="2400" dirty="0"/>
              <a:t>?</a:t>
            </a:r>
          </a:p>
        </p:txBody>
      </p:sp>
    </p:spTree>
    <p:extLst>
      <p:ext uri="{BB962C8B-B14F-4D97-AF65-F5344CB8AC3E}">
        <p14:creationId xmlns:p14="http://schemas.microsoft.com/office/powerpoint/2010/main" val="200215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par>
                                <p:cTn id="16" presetID="14" presetClass="entr" presetSubtype="1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Parsing and Translation (continued) </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5" name="TextBox 4">
            <a:extLst>
              <a:ext uri="{FF2B5EF4-FFF2-40B4-BE49-F238E27FC236}">
                <a16:creationId xmlns:a16="http://schemas.microsoft.com/office/drawing/2014/main" id="{2FE1B01A-56FB-D04D-2E71-E24CFDFEF0EE}"/>
              </a:ext>
            </a:extLst>
          </p:cNvPr>
          <p:cNvSpPr txBox="1"/>
          <p:nvPr/>
        </p:nvSpPr>
        <p:spPr>
          <a:xfrm>
            <a:off x="494903" y="1329696"/>
            <a:ext cx="11202194" cy="830997"/>
          </a:xfrm>
          <a:prstGeom prst="rect">
            <a:avLst/>
          </a:prstGeom>
          <a:noFill/>
        </p:spPr>
        <p:txBody>
          <a:bodyPr wrap="square">
            <a:spAutoFit/>
          </a:bodyPr>
          <a:lstStyle/>
          <a:p>
            <a:pPr algn="l"/>
            <a:r>
              <a:rPr lang="en-US" sz="2400" dirty="0"/>
              <a:t>In </a:t>
            </a:r>
            <a:r>
              <a:rPr lang="en-US" sz="2400" b="1" dirty="0">
                <a:solidFill>
                  <a:srgbClr val="00B050"/>
                </a:solidFill>
              </a:rPr>
              <a:t>Semantic Analysis</a:t>
            </a:r>
            <a:r>
              <a:rPr lang="en-US" sz="2400" dirty="0"/>
              <a:t>, the query processor checks if the meaning of the query is right or not. </a:t>
            </a:r>
          </a:p>
        </p:txBody>
      </p:sp>
      <p:pic>
        <p:nvPicPr>
          <p:cNvPr id="8" name="Graphic 7" descr="Checkmark with solid fill">
            <a:extLst>
              <a:ext uri="{FF2B5EF4-FFF2-40B4-BE49-F238E27FC236}">
                <a16:creationId xmlns:a16="http://schemas.microsoft.com/office/drawing/2014/main" id="{D71A9198-EA09-4C21-C0E6-1FE568E40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3954" y="4330590"/>
            <a:ext cx="597907" cy="597907"/>
          </a:xfrm>
          <a:prstGeom prst="rect">
            <a:avLst/>
          </a:prstGeom>
        </p:spPr>
      </p:pic>
      <p:sp>
        <p:nvSpPr>
          <p:cNvPr id="10" name="TextBox 9">
            <a:extLst>
              <a:ext uri="{FF2B5EF4-FFF2-40B4-BE49-F238E27FC236}">
                <a16:creationId xmlns:a16="http://schemas.microsoft.com/office/drawing/2014/main" id="{C88FE909-A05D-EA6C-1EAF-32B6F06A06EC}"/>
              </a:ext>
            </a:extLst>
          </p:cNvPr>
          <p:cNvSpPr txBox="1"/>
          <p:nvPr/>
        </p:nvSpPr>
        <p:spPr>
          <a:xfrm>
            <a:off x="1891861" y="4435040"/>
            <a:ext cx="9320575" cy="461665"/>
          </a:xfrm>
          <a:prstGeom prst="rect">
            <a:avLst/>
          </a:prstGeom>
          <a:noFill/>
        </p:spPr>
        <p:txBody>
          <a:bodyPr wrap="square">
            <a:spAutoFit/>
          </a:bodyPr>
          <a:lstStyle/>
          <a:p>
            <a:pPr algn="l"/>
            <a:r>
              <a:rPr lang="en-US" sz="2400" dirty="0"/>
              <a:t>Check if the </a:t>
            </a:r>
            <a:r>
              <a:rPr lang="en-US" sz="2400" b="1" dirty="0"/>
              <a:t>employee</a:t>
            </a:r>
            <a:r>
              <a:rPr lang="en-US" sz="2400" dirty="0"/>
              <a:t> table in the query actually exist in the database</a:t>
            </a:r>
          </a:p>
        </p:txBody>
      </p:sp>
      <p:sp>
        <p:nvSpPr>
          <p:cNvPr id="12" name="TextBox 11">
            <a:extLst>
              <a:ext uri="{FF2B5EF4-FFF2-40B4-BE49-F238E27FC236}">
                <a16:creationId xmlns:a16="http://schemas.microsoft.com/office/drawing/2014/main" id="{C7F34356-A949-7B37-6D2D-B70DF9BCD9B5}"/>
              </a:ext>
            </a:extLst>
          </p:cNvPr>
          <p:cNvSpPr txBox="1"/>
          <p:nvPr/>
        </p:nvSpPr>
        <p:spPr>
          <a:xfrm>
            <a:off x="1891861" y="5153710"/>
            <a:ext cx="8822385" cy="461665"/>
          </a:xfrm>
          <a:prstGeom prst="rect">
            <a:avLst/>
          </a:prstGeom>
          <a:noFill/>
        </p:spPr>
        <p:txBody>
          <a:bodyPr wrap="square">
            <a:spAutoFit/>
          </a:bodyPr>
          <a:lstStyle/>
          <a:p>
            <a:r>
              <a:rPr lang="en-US" sz="2400" dirty="0"/>
              <a:t>Check if the </a:t>
            </a:r>
            <a:r>
              <a:rPr lang="en-US" sz="2400" b="1" dirty="0" err="1"/>
              <a:t>emp_name</a:t>
            </a:r>
            <a:r>
              <a:rPr lang="en-US" sz="2400" dirty="0"/>
              <a:t> column in the query actually exist database</a:t>
            </a:r>
          </a:p>
        </p:txBody>
      </p:sp>
      <p:pic>
        <p:nvPicPr>
          <p:cNvPr id="13" name="Graphic 12" descr="Checkmark with solid fill">
            <a:extLst>
              <a:ext uri="{FF2B5EF4-FFF2-40B4-BE49-F238E27FC236}">
                <a16:creationId xmlns:a16="http://schemas.microsoft.com/office/drawing/2014/main" id="{80ACAD8C-29FA-6ABC-4EF3-45D9E9BB5E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3953" y="5085588"/>
            <a:ext cx="597907" cy="597907"/>
          </a:xfrm>
          <a:prstGeom prst="rect">
            <a:avLst/>
          </a:prstGeom>
        </p:spPr>
      </p:pic>
      <p:pic>
        <p:nvPicPr>
          <p:cNvPr id="14" name="Picture 13" descr="A black rectangular with colorful text&#10;&#10;Description automatically generated with medium confidence">
            <a:extLst>
              <a:ext uri="{FF2B5EF4-FFF2-40B4-BE49-F238E27FC236}">
                <a16:creationId xmlns:a16="http://schemas.microsoft.com/office/drawing/2014/main" id="{9E0615F3-601D-61CC-A212-CD5D86CFDF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5690" y="2077046"/>
            <a:ext cx="2980620" cy="1958142"/>
          </a:xfrm>
          <a:prstGeom prst="rect">
            <a:avLst/>
          </a:prstGeom>
        </p:spPr>
      </p:pic>
    </p:spTree>
    <p:extLst>
      <p:ext uri="{BB962C8B-B14F-4D97-AF65-F5344CB8AC3E}">
        <p14:creationId xmlns:p14="http://schemas.microsoft.com/office/powerpoint/2010/main" val="6252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randombar(horizontal)">
                                      <p:cBhvr>
                                        <p:cTn id="15" dur="500"/>
                                        <p:tgtEl>
                                          <p:spTgt spid="12"/>
                                        </p:tgtEl>
                                      </p:cBhvr>
                                    </p:animEffect>
                                  </p:childTnLst>
                                </p:cTn>
                              </p:par>
                              <p:par>
                                <p:cTn id="16" presetID="14" presetClass="entr" presetSubtype="1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randombar(horizontal)">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1709</TotalTime>
  <Words>765</Words>
  <Application>Microsoft Office PowerPoint</Application>
  <PresentationFormat>Widescreen</PresentationFormat>
  <Paragraphs>108</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-apple-system</vt:lpstr>
      <vt:lpstr>Arial</vt:lpstr>
      <vt:lpstr>Calibri</vt:lpstr>
      <vt:lpstr>Calibri (Body)</vt:lpstr>
      <vt:lpstr>Calibri Light</vt:lpstr>
      <vt:lpstr>Calibri Light (Headings)</vt:lpstr>
      <vt:lpstr>Wingdings</vt:lpstr>
      <vt:lpstr>Office Theme</vt:lpstr>
      <vt:lpstr>Query Processing</vt:lpstr>
      <vt:lpstr>Outline</vt:lpstr>
      <vt:lpstr>What is Query Processing?</vt:lpstr>
      <vt:lpstr>Basic Steps in Query Processing</vt:lpstr>
      <vt:lpstr>Query Processing Steps</vt:lpstr>
      <vt:lpstr>Parsing and Translation</vt:lpstr>
      <vt:lpstr>Parsing and Translation (continued) </vt:lpstr>
      <vt:lpstr>Parsing and Translation (continued) </vt:lpstr>
      <vt:lpstr>Parsing and Translation (continued) </vt:lpstr>
      <vt:lpstr>Parsing and Translation (continued) </vt:lpstr>
      <vt:lpstr>Evaluation</vt:lpstr>
      <vt:lpstr>Evaluation</vt:lpstr>
      <vt:lpstr>PowerPoint Presentation</vt:lpstr>
      <vt:lpstr>Optimization</vt:lpstr>
      <vt:lpstr>Optimization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SLY Ponio</dc:creator>
  <cp:lastModifiedBy>Ponio, Elizer Jr</cp:lastModifiedBy>
  <cp:revision>372</cp:revision>
  <dcterms:created xsi:type="dcterms:W3CDTF">2022-05-11T03:47:05Z</dcterms:created>
  <dcterms:modified xsi:type="dcterms:W3CDTF">2024-01-29T08:19:57Z</dcterms:modified>
</cp:coreProperties>
</file>